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17"/>
  </p:handoutMasterIdLst>
  <p:sldIdLst>
    <p:sldId id="262" r:id="rId4"/>
    <p:sldId id="266" r:id="rId5"/>
    <p:sldId id="277" r:id="rId7"/>
    <p:sldId id="267" r:id="rId8"/>
    <p:sldId id="274" r:id="rId9"/>
    <p:sldId id="278" r:id="rId10"/>
    <p:sldId id="289" r:id="rId11"/>
    <p:sldId id="259" r:id="rId12"/>
    <p:sldId id="279" r:id="rId13"/>
    <p:sldId id="282" r:id="rId14"/>
    <p:sldId id="258" r:id="rId15"/>
    <p:sldId id="270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3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ewei zou" initials="yz" lastIdx="1" clrIdx="0"/>
  <p:cmAuthor id="1" name="林欢哲" initials="林" lastIdx="321" clrIdx="0"/>
  <p:cmAuthor id="2" name="Administrator" initials="A" lastIdx="42" clrIdx="1"/>
  <p:cmAuthor id="3" name="kfzx-xiesi" initials="k" lastIdx="25" clrIdx="2"/>
  <p:cmAuthor id="4" name="kfzx-guz" initials="k" lastIdx="31" clrIdx="8"/>
  <p:cmAuthor id="5" name="kfzx-zhangy14" initials="k" lastIdx="1" clrIdx="3"/>
  <p:cmAuthor id="6" name="kfzx-linhz" initials="k" lastIdx="28" clrIdx="5"/>
  <p:cmAuthor id="7" name="kfzx-haojb" initials="k" lastIdx="28" clrIdx="6"/>
  <p:cmAuthor id="8" name="KFZX-JIANGDB" initials="K" lastIdx="25" clrIdx="9"/>
  <p:cmAuthor id="9" name="kfzx-wangfei" initials="k" lastIdx="1" clrIdx="8"/>
  <p:cmAuthor id="10" name="00006891" initials="0" lastIdx="15" clrIdx="8"/>
  <p:cmAuthor id="11" name="10107538" initials="1" lastIdx="1" clrIdx="9"/>
  <p:cmAuthor id="12" name="bokite" initials="b" lastIdx="2" clrIdx="10"/>
  <p:cmAuthor id="13" name="zhouwd" initials="z" lastIdx="1" clrIdx="11"/>
  <p:cmAuthor id="14" name="马云飞10014438" initials="马" lastIdx="4" clrIdx="0"/>
  <p:cmAuthor id="15" name="John" initials="J" lastIdx="36" clrIdx="13"/>
  <p:cmAuthor id="16" name="10025093" initials="1" lastIdx="51" clrIdx="14"/>
  <p:cmAuthor id="17" name="10078380" initials="1" lastIdx="1" clrIdx="15"/>
  <p:cmAuthor id="18" name="00035181" initials="0" lastIdx="1" clrIdx="16"/>
  <p:cmAuthor id="19" name="Saku Uchikawa" initials="S" lastIdx="11" clrIdx="0"/>
  <p:cmAuthor id="20" name="kfzx-yangzz" initials="k" lastIdx="1" clrIdx="19"/>
  <p:cmAuthor id="21" name="kfzx-zhouying" initials="k" lastIdx="4" clrIdx="20"/>
  <p:cmAuthor id="22" name="dccb-zhengy01" initials="d" lastIdx="3" clrIdx="21"/>
  <p:cmAuthor id="23" name="kfzx-huangzb01" initials="k" lastIdx="1" clrIdx="22"/>
  <p:cmAuthor id="24" name="Windows 用户" initials="W" lastIdx="36" clrIdx="0"/>
  <p:cmAuthor id="25" name="kfzx-yangx" initials="k" lastIdx="1" clrIdx="24"/>
  <p:cmAuthor id="26" name="00065088" initials="0" lastIdx="2" clrIdx="19"/>
  <p:cmAuthor id="27" name="10024799" initials="1" lastIdx="1" clrIdx="25"/>
  <p:cmAuthor id="28" name="kfzx-dongph" initials="k" lastIdx="1" clrIdx="27"/>
  <p:cmAuthor id="29" name="hj" initials="h" lastIdx="2" clrIdx="2"/>
  <p:cmAuthor id="30" name="bob kang" initials="b" lastIdx="3" clrIdx="15"/>
  <p:cmAuthor id="31" name="彭浩" initials="彭" lastIdx="1" clrIdx="4"/>
  <p:cmAuthor id="32" name="zyrstz" initials="z" lastIdx="11" clrIdx="11"/>
  <p:cmAuthor id="33" name="庞尔慧" initials="庞" lastIdx="91" clrIdx="12"/>
  <p:cmAuthor id="34" name="XMY" initials="X" lastIdx="1" clrIdx="18"/>
  <p:cmAuthor id="35" name="xmy" initials="x" lastIdx="4" clrIdx="19"/>
  <p:cmAuthor id="36" name="wum20" initials="w" lastIdx="1" clrIdx="7"/>
  <p:cmAuthor id="37" name="未知用户2" initials="未" lastIdx="1" clrIdx="1"/>
  <p:cmAuthor id="38" name="未知用户3" initials="未" lastIdx="3" clrIdx="0"/>
  <p:cmAuthor id="39" name="武敏" initials="武" lastIdx="2" clrIdx="8"/>
  <p:cmAuthor id="40" name="ZYSR-XY" initials="Z" lastIdx="6" clrIdx="10"/>
  <p:cmAuthor id="41" name="刘颖" initials="刘" lastIdx="7" clrIdx="0"/>
  <p:cmAuthor id="42" name="Chen, Naikang A." initials="C" lastIdx="6" clrIdx="0"/>
  <p:cmAuthor id="43" name="song song" initials="s" lastIdx="1" clrIdx="0"/>
  <p:cmAuthor id="44" name="曾阿婷" initials="曾" lastIdx="1" clrIdx="16"/>
  <p:cmAuthor id="45" name="yubaoquan" initials="y" lastIdx="1" clrIdx="4"/>
  <p:cmAuthor id="46" name="ting yue" initials="t" lastIdx="1" clrIdx="0"/>
  <p:cmAuthor id="47" name="作者" initials="作" lastIdx="0" clrIdx="1"/>
  <p:cmAuthor id="48" name="david bin" initials="d" lastIdx="3" clrIdx="0"/>
  <p:cmAuthor id="49" name="MLOONG" initials="M" lastIdx="1" clrIdx="0"/>
  <p:cmAuthor id="50" name="未知用户4" initials="未" lastIdx="6" clrIdx="0"/>
  <p:cmAuthor id="51" name="未知用户5" initials="未" lastIdx="2" clrIdx="0"/>
  <p:cmAuthor id="52" name="未知用户6" initials="未" lastIdx="1" clrIdx="0"/>
  <p:cmAuthor id="53" name="於宝泉" initials="於" lastIdx="0" clrIdx="2"/>
  <p:cmAuthor id="54" name=" " initials=" " lastIdx="1" clrIdx="16"/>
  <p:cmAuthor id="55" name="Liu Dong" initials="L" lastIdx="1" clrIdx="0"/>
  <p:cmAuthor id="191251535" name="沈霄雷" initials="沈" lastIdx="833089" clrIdx="0"/>
  <p:cmAuthor id="56" name="Zhao Jing" initials="Z" lastIdx="11" clrIdx="2"/>
  <p:cmAuthor id="191251536" name="SF" initials="S" lastIdx="6" clrIdx="11"/>
  <p:cmAuthor id="57" name="YANQING BAO" initials="Y" lastIdx="3" clrIdx="0"/>
  <p:cmAuthor id="191251537" name="sammi" initials="s" lastIdx="0" clrIdx="12"/>
  <p:cmAuthor id="58" name="Roet-Reinking, Nathalie" initials="R" lastIdx="1" clrIdx="0"/>
  <p:cmAuthor id="191251538" name="zhangmh@httz.cc" initials="z" lastIdx="3" clrIdx="13"/>
  <p:cmAuthor id="59" name="张金龙" initials="张" lastIdx="9" clrIdx="0"/>
  <p:cmAuthor id="191251539" name="wang" initials="wang" lastIdx="1" clrIdx="14"/>
  <p:cmAuthor id="60" name="祝惠蓉" initials="祝" lastIdx="3" clrIdx="8"/>
  <p:cmAuthor id="191251540" name="Microsoft Office User" initials="MOU" lastIdx="1" clrIdx="15"/>
  <p:cmAuthor id="61" name="zhq" initials="z" lastIdx="7" clrIdx="20"/>
  <p:cmAuthor id="191251541" name="sjzx" initials="s" lastIdx="1" clrIdx="25"/>
  <p:cmAuthor id="62" name="张琦" initials="张" lastIdx="46" clrIdx="21"/>
  <p:cmAuthor id="191251542" name="yang.yuan" initials="y" lastIdx="0" clrIdx="17"/>
  <p:cmAuthor id="63" name="姜珊" initials="姜" lastIdx="1" clrIdx="0"/>
  <p:cmAuthor id="64" name="s x" initials="s" lastIdx="2" clrIdx="0"/>
  <p:cmAuthor id="65" name="未知用户12" initials="未" lastIdx="2" clrIdx="0"/>
  <p:cmAuthor id="66" name="孟萦" initials="孟" lastIdx="1" clrIdx="2"/>
  <p:cmAuthor id="67" name="ts" initials="t" lastIdx="0" clrIdx="0"/>
  <p:cmAuthor id="68" name="郭欣萍" initials="郭" lastIdx="4" clrIdx="3"/>
  <p:cmAuthor id="69" name="何 静" initials="何" lastIdx="1" clrIdx="4"/>
  <p:cmAuthor id="70" name="唐思源" initials="唐" lastIdx="1" clrIdx="0"/>
  <p:cmAuthor id="71" name="未知用户7" initials="未" lastIdx="1" clrIdx="0"/>
  <p:cmAuthor id="72" name="hongjj" initials="h" lastIdx="1" clrIdx="71"/>
  <p:cmAuthor id="73" name="谢思尧" initials="xiesy" lastIdx="1" clrIdx="72"/>
  <p:cmAuthor id="2000" name="BA-俞阳" initials="authorId_4447802" lastIdx="786238" clrIdx="0"/>
  <p:cmAuthor id="2001" name="shijiaxin" initials="s" lastIdx="4" clrIdx="77"/>
  <p:cmAuthor id="287643681" name="殷格非" initials="殷" lastIdx="2" clrIdx="0"/>
  <p:cmAuthor id="76" name="epstean1" initials="e" lastIdx="19" clrIdx="0"/>
  <p:cmAuthor id="287643682" name="z r" initials="zr" lastIdx="5" clrIdx="12"/>
  <p:cmAuthor id="77" name="kfzx-chenzf" initials="k" lastIdx="1" clrIdx="76"/>
  <p:cmAuthor id="287643683" name="lc xue" initials="lx" lastIdx="1" clrIdx="22"/>
  <p:cmAuthor id="78" name="kfzx-wangwf" initials="k" lastIdx="1" clrIdx="77"/>
  <p:cmAuthor id="287643684" name="孟芳芳（借调）" initials="V" lastIdx="1" clrIdx="37"/>
  <p:cmAuthor id="79" name="kfzx-shendong" initials="k" lastIdx="2" clrIdx="78"/>
  <p:cmAuthor id="287643685" name="zhuxiangyi" initials="z" lastIdx="1" clrIdx="38"/>
  <p:cmAuthor id="82" name="kfzx-yangtt1" initials="k" lastIdx="1" clrIdx="81"/>
  <p:cmAuthor id="83" name="雷赛龄" initials="雷" lastIdx="1" clrIdx="82"/>
  <p:cmAuthor id="89" name="dccb-zhansy" initials="d" lastIdx="1" clrIdx="72"/>
  <p:cmAuthor id="90" name="张耀峰" initials="张耀峰" lastIdx="9" clrIdx="73"/>
  <p:cmAuthor id="92" name="kfzx-pengxq" initials="k" lastIdx="1" clrIdx="91"/>
  <p:cmAuthor id="98" name="kfzx-jianglu" initials="k" lastIdx="1" clrIdx="9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9"/>
    <a:srgbClr val="F5F5F6"/>
    <a:srgbClr val="3678EE"/>
    <a:srgbClr val="C62525"/>
    <a:srgbClr val="FCE7E5"/>
    <a:srgbClr val="CC3300"/>
    <a:srgbClr val="B2B2B2"/>
    <a:srgbClr val="202020"/>
    <a:srgbClr val="32323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96"/>
        <p:guide pos="39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C2FE5-AA2B-4DAF-8CDF-8649EDA795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颜色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DC2FE5-AA2B-4DAF-8CDF-8649EDA795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颜色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DC2FE5-AA2B-4DAF-8CDF-8649EDA795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颜色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DC2FE5-AA2B-4DAF-8CDF-8649EDA795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6"/>
          <p:cNvGrpSpPr/>
          <p:nvPr userDrawn="1"/>
        </p:nvGrpSpPr>
        <p:grpSpPr bwMode="auto">
          <a:xfrm>
            <a:off x="0" y="82550"/>
            <a:ext cx="471488" cy="612000"/>
            <a:chOff x="0" y="375965"/>
            <a:chExt cx="470807" cy="571402"/>
          </a:xfrm>
        </p:grpSpPr>
        <p:sp>
          <p:nvSpPr>
            <p:cNvPr id="6" name="矩形 5"/>
            <p:cNvSpPr/>
            <p:nvPr/>
          </p:nvSpPr>
          <p:spPr>
            <a:xfrm>
              <a:off x="0" y="375965"/>
              <a:ext cx="380450" cy="5714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0938" y="375965"/>
              <a:ext cx="99869" cy="5714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1488" y="125628"/>
            <a:ext cx="9144000" cy="48851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lang="zh-CN" altLang="en-US" sz="28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53180F5-3056-46FE-9591-F16585B55B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900"/>
            <a:ext cx="10972800" cy="4699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6"/>
          <p:cNvGrpSpPr/>
          <p:nvPr userDrawn="1"/>
        </p:nvGrpSpPr>
        <p:grpSpPr bwMode="auto">
          <a:xfrm>
            <a:off x="0" y="82550"/>
            <a:ext cx="471488" cy="612000"/>
            <a:chOff x="0" y="375965"/>
            <a:chExt cx="470807" cy="571402"/>
          </a:xfrm>
        </p:grpSpPr>
        <p:sp>
          <p:nvSpPr>
            <p:cNvPr id="6" name="矩形 5"/>
            <p:cNvSpPr/>
            <p:nvPr/>
          </p:nvSpPr>
          <p:spPr>
            <a:xfrm>
              <a:off x="0" y="375965"/>
              <a:ext cx="380450" cy="5714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0938" y="375965"/>
              <a:ext cx="99869" cy="5714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1488" y="125628"/>
            <a:ext cx="9144000" cy="48851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lang="zh-CN" altLang="en-US" sz="28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16"/>
          <p:cNvGrpSpPr/>
          <p:nvPr userDrawn="1"/>
        </p:nvGrpSpPr>
        <p:grpSpPr bwMode="auto">
          <a:xfrm>
            <a:off x="0" y="82550"/>
            <a:ext cx="471488" cy="612000"/>
            <a:chOff x="0" y="375965"/>
            <a:chExt cx="470807" cy="571402"/>
          </a:xfrm>
        </p:grpSpPr>
        <p:sp>
          <p:nvSpPr>
            <p:cNvPr id="8" name="矩形 7"/>
            <p:cNvSpPr/>
            <p:nvPr/>
          </p:nvSpPr>
          <p:spPr>
            <a:xfrm>
              <a:off x="0" y="375965"/>
              <a:ext cx="380450" cy="5714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0938" y="375965"/>
              <a:ext cx="99869" cy="5714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471488" y="125628"/>
            <a:ext cx="9144000" cy="48851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lang="zh-CN" altLang="en-US" sz="28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53180F5-3056-46FE-9591-F16585B55B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PPT模板网   www.51pptmob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53180F5-3056-46FE-9591-F16585B55B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 userDrawn="1"/>
        </p:nvSpPr>
        <p:spPr>
          <a:xfrm rot="1461033">
            <a:off x="-905369" y="-648426"/>
            <a:ext cx="5738706" cy="6535941"/>
          </a:xfrm>
          <a:custGeom>
            <a:avLst/>
            <a:gdLst>
              <a:gd name="connsiteX0" fmla="*/ 0 w 5738706"/>
              <a:gd name="connsiteY0" fmla="*/ 1691248 h 6535941"/>
              <a:gd name="connsiteX1" fmla="*/ 3736904 w 5738706"/>
              <a:gd name="connsiteY1" fmla="*/ 0 h 6535941"/>
              <a:gd name="connsiteX2" fmla="*/ 5209490 w 5738706"/>
              <a:gd name="connsiteY2" fmla="*/ 0 h 6535941"/>
              <a:gd name="connsiteX3" fmla="*/ 5738706 w 5738706"/>
              <a:gd name="connsiteY3" fmla="*/ 529215 h 6535941"/>
              <a:gd name="connsiteX4" fmla="*/ 5738705 w 5738706"/>
              <a:gd name="connsiteY4" fmla="*/ 6006726 h 6535941"/>
              <a:gd name="connsiteX5" fmla="*/ 5209490 w 5738706"/>
              <a:gd name="connsiteY5" fmla="*/ 6535941 h 6535941"/>
              <a:gd name="connsiteX6" fmla="*/ 2192610 w 5738706"/>
              <a:gd name="connsiteY6" fmla="*/ 6535941 h 653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8706" h="6535941">
                <a:moveTo>
                  <a:pt x="0" y="1691248"/>
                </a:moveTo>
                <a:lnTo>
                  <a:pt x="3736904" y="0"/>
                </a:lnTo>
                <a:lnTo>
                  <a:pt x="5209490" y="0"/>
                </a:lnTo>
                <a:cubicBezTo>
                  <a:pt x="5501767" y="0"/>
                  <a:pt x="5738705" y="236938"/>
                  <a:pt x="5738706" y="529215"/>
                </a:cubicBezTo>
                <a:lnTo>
                  <a:pt x="5738705" y="6006726"/>
                </a:lnTo>
                <a:cubicBezTo>
                  <a:pt x="5738705" y="6299003"/>
                  <a:pt x="5501767" y="6535941"/>
                  <a:pt x="5209490" y="6535941"/>
                </a:cubicBezTo>
                <a:lnTo>
                  <a:pt x="2192610" y="65359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rot="1461033">
            <a:off x="2923317" y="-1389685"/>
            <a:ext cx="10578993" cy="8422484"/>
          </a:xfrm>
          <a:custGeom>
            <a:avLst/>
            <a:gdLst>
              <a:gd name="connsiteX0" fmla="*/ 0 w 10578993"/>
              <a:gd name="connsiteY0" fmla="*/ 3508089 h 8422484"/>
              <a:gd name="connsiteX1" fmla="*/ 7751314 w 10578993"/>
              <a:gd name="connsiteY1" fmla="*/ 0 h 8422484"/>
              <a:gd name="connsiteX2" fmla="*/ 10578993 w 10578993"/>
              <a:gd name="connsiteY2" fmla="*/ 6247912 h 8422484"/>
              <a:gd name="connsiteX3" fmla="*/ 5774156 w 10578993"/>
              <a:gd name="connsiteY3" fmla="*/ 8422484 h 8422484"/>
              <a:gd name="connsiteX4" fmla="*/ 746456 w 10578993"/>
              <a:gd name="connsiteY4" fmla="*/ 8422484 h 8422484"/>
              <a:gd name="connsiteX5" fmla="*/ 0 w 10578993"/>
              <a:gd name="connsiteY5" fmla="*/ 7676028 h 84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8993" h="8422484">
                <a:moveTo>
                  <a:pt x="0" y="3508089"/>
                </a:moveTo>
                <a:lnTo>
                  <a:pt x="7751314" y="0"/>
                </a:lnTo>
                <a:lnTo>
                  <a:pt x="10578993" y="6247912"/>
                </a:lnTo>
                <a:lnTo>
                  <a:pt x="5774156" y="8422484"/>
                </a:lnTo>
                <a:lnTo>
                  <a:pt x="746456" y="8422484"/>
                </a:lnTo>
                <a:cubicBezTo>
                  <a:pt x="334200" y="8422484"/>
                  <a:pt x="1" y="8088284"/>
                  <a:pt x="0" y="7676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rot="1461033">
            <a:off x="8514966" y="-398236"/>
            <a:ext cx="4721210" cy="4046278"/>
          </a:xfrm>
          <a:custGeom>
            <a:avLst/>
            <a:gdLst>
              <a:gd name="connsiteX0" fmla="*/ 1 w 4721210"/>
              <a:gd name="connsiteY0" fmla="*/ 1307931 h 4046278"/>
              <a:gd name="connsiteX1" fmla="*/ 2889946 w 4721210"/>
              <a:gd name="connsiteY1" fmla="*/ 0 h 4046278"/>
              <a:gd name="connsiteX2" fmla="*/ 4721210 w 4721210"/>
              <a:gd name="connsiteY2" fmla="*/ 4046278 h 4046278"/>
              <a:gd name="connsiteX3" fmla="*/ 529215 w 4721210"/>
              <a:gd name="connsiteY3" fmla="*/ 4046278 h 4046278"/>
              <a:gd name="connsiteX4" fmla="*/ 0 w 4721210"/>
              <a:gd name="connsiteY4" fmla="*/ 3517063 h 404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1210" h="4046278">
                <a:moveTo>
                  <a:pt x="1" y="1307931"/>
                </a:moveTo>
                <a:lnTo>
                  <a:pt x="2889946" y="0"/>
                </a:lnTo>
                <a:lnTo>
                  <a:pt x="4721210" y="4046278"/>
                </a:lnTo>
                <a:lnTo>
                  <a:pt x="529215" y="4046278"/>
                </a:lnTo>
                <a:cubicBezTo>
                  <a:pt x="236938" y="4046278"/>
                  <a:pt x="0" y="3809340"/>
                  <a:pt x="0" y="3517063"/>
                </a:cubicBezTo>
                <a:close/>
              </a:path>
            </a:pathLst>
          </a:custGeom>
          <a:gradFill flip="none" rotWithShape="1">
            <a:gsLst>
              <a:gs pos="0">
                <a:srgbClr val="A5300F">
                  <a:shade val="30000"/>
                  <a:satMod val="115000"/>
                </a:srgbClr>
              </a:gs>
              <a:gs pos="50000">
                <a:srgbClr val="A5300F">
                  <a:shade val="67500"/>
                  <a:satMod val="115000"/>
                </a:srgbClr>
              </a:gs>
              <a:gs pos="100000">
                <a:srgbClr val="A5300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53180F5-3056-46FE-9591-F16585B55B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53180F5-3056-46FE-9591-F16585B55B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17"/>
          <p:cNvSpPr/>
          <p:nvPr userDrawn="1"/>
        </p:nvSpPr>
        <p:spPr>
          <a:xfrm>
            <a:off x="360985" y="465312"/>
            <a:ext cx="700736" cy="701009"/>
          </a:xfrm>
          <a:prstGeom prst="ellipse">
            <a:avLst/>
          </a:prstGeom>
          <a:solidFill>
            <a:schemeClr val="accent1"/>
          </a:solidFill>
          <a:ln w="254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sym typeface="Lato"/>
            </a:endParaRPr>
          </a:p>
        </p:txBody>
      </p:sp>
      <p:sp>
        <p:nvSpPr>
          <p:cNvPr id="13" name="郑少PPT" hidden="1"/>
          <p:cNvSpPr/>
          <p:nvPr userDrawn="1"/>
        </p:nvSpPr>
        <p:spPr>
          <a:xfrm>
            <a:off x="4911129" y="3244334"/>
            <a:ext cx="236974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郑少</a:t>
            </a:r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PPT</a:t>
            </a:r>
            <a:endParaRPr lang="en-US" dirty="0">
              <a:solidFill>
                <a:srgbClr val="FFFFFF"/>
              </a:solidFill>
              <a:latin typeface="+mj-ea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6688" y="548051"/>
            <a:ext cx="5635171" cy="5355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11277600" y="0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737350"/>
            <a:ext cx="12192000" cy="12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53180F5-3056-46FE-9591-F16585B55B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6" grpId="0" bldLvl="0" animBg="1"/>
      <p:bldP spid="9" grpId="0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356350"/>
            <a:ext cx="12192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032" name="Picture 13" descr="卡中心Logo-横"/>
          <p:cNvPicPr>
            <a:picLocks noChangeAspect="1" noChangeArrowheads="1"/>
          </p:cNvPicPr>
          <p:nvPr userDrawn="1"/>
        </p:nvPicPr>
        <p:blipFill>
          <a:blip r:embed="rId15">
            <a:biLevel thresh="50000"/>
            <a:grayscl/>
            <a:lum bright="100000" contrast="-10000"/>
          </a:blip>
          <a:srcRect/>
          <a:stretch>
            <a:fillRect/>
          </a:stretch>
        </p:blipFill>
        <p:spPr bwMode="auto">
          <a:xfrm>
            <a:off x="204788" y="6521450"/>
            <a:ext cx="2959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 userDrawn="1"/>
        </p:nvSpPr>
        <p:spPr>
          <a:xfrm>
            <a:off x="9232900" y="65024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A71A0E7-0A57-4404-B3B5-097237FE63A6}" type="slidenum">
              <a: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7.jpeg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2" Type="http://schemas.openxmlformats.org/officeDocument/2006/relationships/slideLayout" Target="../slideLayouts/slideLayout16.xml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37.xml"/><Relationship Id="rId20" Type="http://schemas.openxmlformats.org/officeDocument/2006/relationships/image" Target="../media/image12.png"/><Relationship Id="rId2" Type="http://schemas.openxmlformats.org/officeDocument/2006/relationships/tags" Target="../tags/tag22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image" Target="../media/image11.png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image" Target="../media/image7.jpeg"/><Relationship Id="rId11" Type="http://schemas.openxmlformats.org/officeDocument/2006/relationships/tags" Target="../tags/tag30.xml"/><Relationship Id="rId10" Type="http://schemas.openxmlformats.org/officeDocument/2006/relationships/image" Target="../media/image10.jpe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11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14.jpeg"/><Relationship Id="rId13" Type="http://schemas.openxmlformats.org/officeDocument/2006/relationships/tags" Target="../tags/tag46.xml"/><Relationship Id="rId12" Type="http://schemas.openxmlformats.org/officeDocument/2006/relationships/image" Target="../media/image13.jpeg"/><Relationship Id="rId11" Type="http://schemas.openxmlformats.org/officeDocument/2006/relationships/image" Target="../media/image12.png"/><Relationship Id="rId10" Type="http://schemas.openxmlformats.org/officeDocument/2006/relationships/image" Target="../media/image8.jpeg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爱设计-1"/>
          <p:cNvGrpSpPr/>
          <p:nvPr/>
        </p:nvGrpSpPr>
        <p:grpSpPr>
          <a:xfrm>
            <a:off x="-633046" y="-10264940"/>
            <a:ext cx="13458092" cy="22912400"/>
            <a:chOff x="-633046" y="-10264940"/>
            <a:chExt cx="13458092" cy="22912400"/>
          </a:xfrm>
        </p:grpSpPr>
        <p:sp>
          <p:nvSpPr>
            <p:cNvPr id="38" name="爱设计-1-1"/>
            <p:cNvSpPr/>
            <p:nvPr/>
          </p:nvSpPr>
          <p:spPr>
            <a:xfrm>
              <a:off x="2964452" y="-4140200"/>
              <a:ext cx="6263096" cy="10662920"/>
            </a:xfrm>
            <a:custGeom>
              <a:avLst/>
              <a:gdLst>
                <a:gd name="connsiteX0" fmla="*/ 0 w 6263096"/>
                <a:gd name="connsiteY0" fmla="*/ 3131548 h 10662920"/>
                <a:gd name="connsiteX1" fmla="*/ 3131548 w 6263096"/>
                <a:gd name="connsiteY1" fmla="*/ 0 h 10662920"/>
                <a:gd name="connsiteX2" fmla="*/ 3131548 w 6263096"/>
                <a:gd name="connsiteY2" fmla="*/ 0 h 10662920"/>
                <a:gd name="connsiteX3" fmla="*/ 6263096 w 6263096"/>
                <a:gd name="connsiteY3" fmla="*/ 3131548 h 10662920"/>
                <a:gd name="connsiteX4" fmla="*/ 6263096 w 6263096"/>
                <a:gd name="connsiteY4" fmla="*/ 7531372 h 10662920"/>
                <a:gd name="connsiteX5" fmla="*/ 3131548 w 6263096"/>
                <a:gd name="connsiteY5" fmla="*/ 10662920 h 10662920"/>
                <a:gd name="connsiteX6" fmla="*/ 3131548 w 6263096"/>
                <a:gd name="connsiteY6" fmla="*/ 10662920 h 10662920"/>
                <a:gd name="connsiteX7" fmla="*/ 0 w 6263096"/>
                <a:gd name="connsiteY7" fmla="*/ 7531372 h 10662920"/>
                <a:gd name="connsiteX8" fmla="*/ 0 w 6263096"/>
                <a:gd name="connsiteY8" fmla="*/ 3131548 h 10662920"/>
                <a:gd name="connsiteX0-1" fmla="*/ 2964452 w 9227548"/>
                <a:gd name="connsiteY0-2" fmla="*/ 3131548 h 10662920"/>
                <a:gd name="connsiteX1-3" fmla="*/ 0 w 9227548"/>
                <a:gd name="connsiteY1-4" fmla="*/ 4140200 h 10662920"/>
                <a:gd name="connsiteX2-5" fmla="*/ 6096000 w 9227548"/>
                <a:gd name="connsiteY2-6" fmla="*/ 0 h 10662920"/>
                <a:gd name="connsiteX3-7" fmla="*/ 6096000 w 9227548"/>
                <a:gd name="connsiteY3-8" fmla="*/ 0 h 10662920"/>
                <a:gd name="connsiteX4-9" fmla="*/ 9227548 w 9227548"/>
                <a:gd name="connsiteY4-10" fmla="*/ 3131548 h 10662920"/>
                <a:gd name="connsiteX5-11" fmla="*/ 9227548 w 9227548"/>
                <a:gd name="connsiteY5-12" fmla="*/ 7531372 h 10662920"/>
                <a:gd name="connsiteX6-13" fmla="*/ 6096000 w 9227548"/>
                <a:gd name="connsiteY6-14" fmla="*/ 10662920 h 10662920"/>
                <a:gd name="connsiteX7-15" fmla="*/ 6096000 w 9227548"/>
                <a:gd name="connsiteY7-16" fmla="*/ 10662920 h 10662920"/>
                <a:gd name="connsiteX8-17" fmla="*/ 2964452 w 9227548"/>
                <a:gd name="connsiteY8-18" fmla="*/ 7531372 h 10662920"/>
                <a:gd name="connsiteX9" fmla="*/ 2964452 w 9227548"/>
                <a:gd name="connsiteY9" fmla="*/ 3131548 h 10662920"/>
                <a:gd name="connsiteX0-19" fmla="*/ 0 w 6263096"/>
                <a:gd name="connsiteY0-20" fmla="*/ 3131548 h 10662920"/>
                <a:gd name="connsiteX1-21" fmla="*/ 3131548 w 6263096"/>
                <a:gd name="connsiteY1-22" fmla="*/ 0 h 10662920"/>
                <a:gd name="connsiteX2-23" fmla="*/ 3131548 w 6263096"/>
                <a:gd name="connsiteY2-24" fmla="*/ 0 h 10662920"/>
                <a:gd name="connsiteX3-25" fmla="*/ 6263096 w 6263096"/>
                <a:gd name="connsiteY3-26" fmla="*/ 3131548 h 10662920"/>
                <a:gd name="connsiteX4-27" fmla="*/ 6263096 w 6263096"/>
                <a:gd name="connsiteY4-28" fmla="*/ 7531372 h 10662920"/>
                <a:gd name="connsiteX5-29" fmla="*/ 3131548 w 6263096"/>
                <a:gd name="connsiteY5-30" fmla="*/ 10662920 h 10662920"/>
                <a:gd name="connsiteX6-31" fmla="*/ 3131548 w 6263096"/>
                <a:gd name="connsiteY6-32" fmla="*/ 10662920 h 10662920"/>
                <a:gd name="connsiteX7-33" fmla="*/ 0 w 6263096"/>
                <a:gd name="connsiteY7-34" fmla="*/ 7531372 h 10662920"/>
                <a:gd name="connsiteX8-35" fmla="*/ 0 w 6263096"/>
                <a:gd name="connsiteY8-36" fmla="*/ 3131548 h 106629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63096" h="10662920">
                  <a:moveTo>
                    <a:pt x="0" y="3131548"/>
                  </a:moveTo>
                  <a:cubicBezTo>
                    <a:pt x="0" y="1402042"/>
                    <a:pt x="1402042" y="0"/>
                    <a:pt x="3131548" y="0"/>
                  </a:cubicBezTo>
                  <a:lnTo>
                    <a:pt x="3131548" y="0"/>
                  </a:lnTo>
                  <a:cubicBezTo>
                    <a:pt x="4861054" y="0"/>
                    <a:pt x="6263096" y="1402042"/>
                    <a:pt x="6263096" y="3131548"/>
                  </a:cubicBezTo>
                  <a:lnTo>
                    <a:pt x="6263096" y="7531372"/>
                  </a:lnTo>
                  <a:cubicBezTo>
                    <a:pt x="6263096" y="9260878"/>
                    <a:pt x="4861054" y="10662920"/>
                    <a:pt x="3131548" y="10662920"/>
                  </a:cubicBezTo>
                  <a:lnTo>
                    <a:pt x="3131548" y="10662920"/>
                  </a:lnTo>
                  <a:cubicBezTo>
                    <a:pt x="1402042" y="10662920"/>
                    <a:pt x="0" y="9260878"/>
                    <a:pt x="0" y="7531372"/>
                  </a:cubicBezTo>
                  <a:lnTo>
                    <a:pt x="0" y="3131548"/>
                  </a:lnTo>
                  <a:close/>
                </a:path>
              </a:pathLst>
            </a:custGeom>
            <a:noFill/>
            <a:ln>
              <a:solidFill>
                <a:schemeClr val="bg1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39" name="爱设计-1-2"/>
            <p:cNvSpPr/>
            <p:nvPr/>
          </p:nvSpPr>
          <p:spPr>
            <a:xfrm>
              <a:off x="2793143" y="-4431854"/>
              <a:ext cx="6605715" cy="11246228"/>
            </a:xfrm>
            <a:custGeom>
              <a:avLst/>
              <a:gdLst/>
              <a:ahLst/>
              <a:cxnLst/>
              <a:rect l="0" t="0" r="0" b="0"/>
              <a:pathLst>
                <a:path w="6605716" h="11246229">
                  <a:moveTo>
                    <a:pt x="0" y="3302857"/>
                  </a:moveTo>
                  <a:cubicBezTo>
                    <a:pt x="0" y="1478739"/>
                    <a:pt x="1478740" y="0"/>
                    <a:pt x="3302858" y="0"/>
                  </a:cubicBezTo>
                  <a:lnTo>
                    <a:pt x="3302858" y="0"/>
                  </a:lnTo>
                  <a:cubicBezTo>
                    <a:pt x="5126975" y="0"/>
                    <a:pt x="6605715" y="1478739"/>
                    <a:pt x="6605715" y="3302857"/>
                  </a:cubicBezTo>
                  <a:lnTo>
                    <a:pt x="6605715" y="7943371"/>
                  </a:lnTo>
                  <a:cubicBezTo>
                    <a:pt x="6605715" y="9767488"/>
                    <a:pt x="5126975" y="11246228"/>
                    <a:pt x="3302858" y="11246228"/>
                  </a:cubicBezTo>
                  <a:lnTo>
                    <a:pt x="3302858" y="11246228"/>
                  </a:lnTo>
                  <a:cubicBezTo>
                    <a:pt x="1478740" y="11246228"/>
                    <a:pt x="0" y="9767488"/>
                    <a:pt x="0" y="794337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5142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0" name="爱设计-1-3"/>
            <p:cNvSpPr/>
            <p:nvPr/>
          </p:nvSpPr>
          <p:spPr>
            <a:xfrm>
              <a:off x="2621833" y="-4723508"/>
              <a:ext cx="6948334" cy="11829537"/>
            </a:xfrm>
            <a:custGeom>
              <a:avLst/>
              <a:gdLst/>
              <a:ahLst/>
              <a:cxnLst/>
              <a:rect l="0" t="0" r="0" b="0"/>
              <a:pathLst>
                <a:path w="6948334" h="11829538">
                  <a:moveTo>
                    <a:pt x="0" y="3474167"/>
                  </a:moveTo>
                  <a:cubicBezTo>
                    <a:pt x="0" y="1555438"/>
                    <a:pt x="1555438" y="0"/>
                    <a:pt x="3474167" y="0"/>
                  </a:cubicBezTo>
                  <a:lnTo>
                    <a:pt x="3474167" y="0"/>
                  </a:lnTo>
                  <a:cubicBezTo>
                    <a:pt x="5392896" y="0"/>
                    <a:pt x="6948333" y="1555438"/>
                    <a:pt x="6948333" y="3474167"/>
                  </a:cubicBezTo>
                  <a:lnTo>
                    <a:pt x="6948333" y="8355371"/>
                  </a:lnTo>
                  <a:cubicBezTo>
                    <a:pt x="6948333" y="10274100"/>
                    <a:pt x="5392896" y="11829537"/>
                    <a:pt x="3474167" y="11829537"/>
                  </a:cubicBezTo>
                  <a:lnTo>
                    <a:pt x="3474167" y="11829537"/>
                  </a:lnTo>
                  <a:cubicBezTo>
                    <a:pt x="1555438" y="11829537"/>
                    <a:pt x="0" y="10274100"/>
                    <a:pt x="0" y="835537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885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1" name="爱设计-1-4"/>
            <p:cNvSpPr/>
            <p:nvPr/>
          </p:nvSpPr>
          <p:spPr>
            <a:xfrm>
              <a:off x="2450524" y="-5015163"/>
              <a:ext cx="7290953" cy="12412845"/>
            </a:xfrm>
            <a:custGeom>
              <a:avLst/>
              <a:gdLst/>
              <a:ahLst/>
              <a:cxnLst/>
              <a:rect l="0" t="0" r="0" b="0"/>
              <a:pathLst>
                <a:path w="7290953" h="12412847">
                  <a:moveTo>
                    <a:pt x="0" y="3645476"/>
                  </a:moveTo>
                  <a:cubicBezTo>
                    <a:pt x="0" y="1632136"/>
                    <a:pt x="1632135" y="0"/>
                    <a:pt x="3645476" y="0"/>
                  </a:cubicBezTo>
                  <a:lnTo>
                    <a:pt x="3645476" y="0"/>
                  </a:lnTo>
                  <a:cubicBezTo>
                    <a:pt x="5658817" y="0"/>
                    <a:pt x="7290952" y="1632136"/>
                    <a:pt x="7290952" y="3645476"/>
                  </a:cubicBezTo>
                  <a:lnTo>
                    <a:pt x="7290952" y="8767370"/>
                  </a:lnTo>
                  <a:cubicBezTo>
                    <a:pt x="7290952" y="10780710"/>
                    <a:pt x="5658817" y="12412846"/>
                    <a:pt x="3645476" y="12412846"/>
                  </a:cubicBezTo>
                  <a:lnTo>
                    <a:pt x="3645476" y="12412846"/>
                  </a:lnTo>
                  <a:cubicBezTo>
                    <a:pt x="1632135" y="12412846"/>
                    <a:pt x="0" y="10780710"/>
                    <a:pt x="0" y="876737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6286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2" name="爱设计-1-5"/>
            <p:cNvSpPr/>
            <p:nvPr/>
          </p:nvSpPr>
          <p:spPr>
            <a:xfrm>
              <a:off x="2279214" y="-5306817"/>
              <a:ext cx="7633571" cy="12996154"/>
            </a:xfrm>
            <a:custGeom>
              <a:avLst/>
              <a:gdLst/>
              <a:ahLst/>
              <a:cxnLst/>
              <a:rect l="0" t="0" r="0" b="0"/>
              <a:pathLst>
                <a:path w="7633573" h="12996155">
                  <a:moveTo>
                    <a:pt x="0" y="3816786"/>
                  </a:moveTo>
                  <a:cubicBezTo>
                    <a:pt x="0" y="1708833"/>
                    <a:pt x="1708834" y="0"/>
                    <a:pt x="3816786" y="0"/>
                  </a:cubicBezTo>
                  <a:lnTo>
                    <a:pt x="3816786" y="0"/>
                  </a:lnTo>
                  <a:cubicBezTo>
                    <a:pt x="5924739" y="0"/>
                    <a:pt x="7633572" y="1708833"/>
                    <a:pt x="7633572" y="3816786"/>
                  </a:cubicBezTo>
                  <a:lnTo>
                    <a:pt x="7633572" y="9179369"/>
                  </a:lnTo>
                  <a:cubicBezTo>
                    <a:pt x="7633572" y="11287321"/>
                    <a:pt x="5924739" y="12996154"/>
                    <a:pt x="3816786" y="12996154"/>
                  </a:cubicBezTo>
                  <a:lnTo>
                    <a:pt x="3816786" y="12996154"/>
                  </a:lnTo>
                  <a:cubicBezTo>
                    <a:pt x="1708834" y="12996154"/>
                    <a:pt x="0" y="11287321"/>
                    <a:pt x="0" y="917936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371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3" name="爱设计-1-6"/>
            <p:cNvSpPr/>
            <p:nvPr/>
          </p:nvSpPr>
          <p:spPr>
            <a:xfrm>
              <a:off x="2107905" y="-5598471"/>
              <a:ext cx="7976190" cy="13579463"/>
            </a:xfrm>
            <a:custGeom>
              <a:avLst/>
              <a:gdLst/>
              <a:ahLst/>
              <a:cxnLst/>
              <a:rect l="0" t="0" r="0" b="0"/>
              <a:pathLst>
                <a:path w="7976191" h="13579463">
                  <a:moveTo>
                    <a:pt x="0" y="3988095"/>
                  </a:moveTo>
                  <a:cubicBezTo>
                    <a:pt x="0" y="1785531"/>
                    <a:pt x="1785531" y="0"/>
                    <a:pt x="3988095" y="0"/>
                  </a:cubicBezTo>
                  <a:lnTo>
                    <a:pt x="3988095" y="0"/>
                  </a:lnTo>
                  <a:cubicBezTo>
                    <a:pt x="6190659" y="0"/>
                    <a:pt x="7976190" y="1785531"/>
                    <a:pt x="7976190" y="3988095"/>
                  </a:cubicBezTo>
                  <a:lnTo>
                    <a:pt x="7976190" y="9591367"/>
                  </a:lnTo>
                  <a:cubicBezTo>
                    <a:pt x="7976190" y="11793931"/>
                    <a:pt x="6190659" y="13579462"/>
                    <a:pt x="3988095" y="13579462"/>
                  </a:cubicBezTo>
                  <a:lnTo>
                    <a:pt x="3988095" y="13579462"/>
                  </a:lnTo>
                  <a:cubicBezTo>
                    <a:pt x="1785531" y="13579462"/>
                    <a:pt x="0" y="11793931"/>
                    <a:pt x="0" y="959136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11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4" name="爱设计-1-7"/>
            <p:cNvSpPr/>
            <p:nvPr/>
          </p:nvSpPr>
          <p:spPr>
            <a:xfrm>
              <a:off x="1936596" y="-5890125"/>
              <a:ext cx="8318809" cy="14162771"/>
            </a:xfrm>
            <a:custGeom>
              <a:avLst/>
              <a:gdLst/>
              <a:ahLst/>
              <a:cxnLst/>
              <a:rect l="0" t="0" r="0" b="0"/>
              <a:pathLst>
                <a:path w="8318810" h="14162772">
                  <a:moveTo>
                    <a:pt x="0" y="4159405"/>
                  </a:moveTo>
                  <a:cubicBezTo>
                    <a:pt x="0" y="1862229"/>
                    <a:pt x="1862230" y="0"/>
                    <a:pt x="4159405" y="0"/>
                  </a:cubicBezTo>
                  <a:lnTo>
                    <a:pt x="4159405" y="0"/>
                  </a:lnTo>
                  <a:cubicBezTo>
                    <a:pt x="6456580" y="0"/>
                    <a:pt x="8318809" y="1862229"/>
                    <a:pt x="8318809" y="4159405"/>
                  </a:cubicBezTo>
                  <a:lnTo>
                    <a:pt x="8318809" y="10003367"/>
                  </a:lnTo>
                  <a:cubicBezTo>
                    <a:pt x="8318809" y="12300543"/>
                    <a:pt x="6456580" y="14162771"/>
                    <a:pt x="4159405" y="14162771"/>
                  </a:cubicBezTo>
                  <a:lnTo>
                    <a:pt x="4159405" y="14162771"/>
                  </a:lnTo>
                  <a:cubicBezTo>
                    <a:pt x="1862230" y="14162771"/>
                    <a:pt x="0" y="12300543"/>
                    <a:pt x="0" y="1000336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8571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5" name="爱设计-1-8"/>
            <p:cNvSpPr/>
            <p:nvPr/>
          </p:nvSpPr>
          <p:spPr>
            <a:xfrm>
              <a:off x="1765286" y="-6181780"/>
              <a:ext cx="8661428" cy="14746080"/>
            </a:xfrm>
            <a:custGeom>
              <a:avLst/>
              <a:gdLst/>
              <a:ahLst/>
              <a:cxnLst/>
              <a:rect l="0" t="0" r="0" b="0"/>
              <a:pathLst>
                <a:path w="8661429" h="14746081">
                  <a:moveTo>
                    <a:pt x="0" y="4330714"/>
                  </a:moveTo>
                  <a:cubicBezTo>
                    <a:pt x="0" y="1938927"/>
                    <a:pt x="1938927" y="0"/>
                    <a:pt x="4330714" y="0"/>
                  </a:cubicBezTo>
                  <a:lnTo>
                    <a:pt x="4330714" y="0"/>
                  </a:lnTo>
                  <a:cubicBezTo>
                    <a:pt x="6722501" y="0"/>
                    <a:pt x="8661428" y="1938927"/>
                    <a:pt x="8661428" y="4330714"/>
                  </a:cubicBezTo>
                  <a:lnTo>
                    <a:pt x="8661428" y="10415366"/>
                  </a:lnTo>
                  <a:cubicBezTo>
                    <a:pt x="8661428" y="12807153"/>
                    <a:pt x="6722501" y="14746080"/>
                    <a:pt x="4330714" y="14746080"/>
                  </a:cubicBezTo>
                  <a:lnTo>
                    <a:pt x="4330714" y="14746080"/>
                  </a:lnTo>
                  <a:cubicBezTo>
                    <a:pt x="1938927" y="14746080"/>
                    <a:pt x="0" y="12807153"/>
                    <a:pt x="0" y="1041536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6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6" name="爱设计-1-9"/>
            <p:cNvSpPr/>
            <p:nvPr/>
          </p:nvSpPr>
          <p:spPr>
            <a:xfrm>
              <a:off x="1593977" y="-6473434"/>
              <a:ext cx="9004047" cy="15329388"/>
            </a:xfrm>
            <a:custGeom>
              <a:avLst/>
              <a:gdLst/>
              <a:ahLst/>
              <a:cxnLst/>
              <a:rect l="0" t="0" r="0" b="0"/>
              <a:pathLst>
                <a:path w="9004047" h="15329389">
                  <a:moveTo>
                    <a:pt x="0" y="4502023"/>
                  </a:moveTo>
                  <a:cubicBezTo>
                    <a:pt x="0" y="2015624"/>
                    <a:pt x="2015624" y="0"/>
                    <a:pt x="4502023" y="0"/>
                  </a:cubicBezTo>
                  <a:lnTo>
                    <a:pt x="4502023" y="0"/>
                  </a:lnTo>
                  <a:cubicBezTo>
                    <a:pt x="6988422" y="0"/>
                    <a:pt x="9004046" y="2015624"/>
                    <a:pt x="9004046" y="4502023"/>
                  </a:cubicBezTo>
                  <a:lnTo>
                    <a:pt x="9004046" y="10827365"/>
                  </a:lnTo>
                  <a:cubicBezTo>
                    <a:pt x="9004046" y="13313764"/>
                    <a:pt x="6988422" y="15329388"/>
                    <a:pt x="4502023" y="15329388"/>
                  </a:cubicBezTo>
                  <a:lnTo>
                    <a:pt x="4502023" y="15329388"/>
                  </a:lnTo>
                  <a:cubicBezTo>
                    <a:pt x="2015624" y="15329388"/>
                    <a:pt x="0" y="13313764"/>
                    <a:pt x="0" y="1082736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342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7" name="爱设计-1-10"/>
            <p:cNvSpPr/>
            <p:nvPr/>
          </p:nvSpPr>
          <p:spPr>
            <a:xfrm>
              <a:off x="1422667" y="-6765088"/>
              <a:ext cx="9346666" cy="15912697"/>
            </a:xfrm>
            <a:custGeom>
              <a:avLst/>
              <a:gdLst/>
              <a:ahLst/>
              <a:cxnLst/>
              <a:rect l="0" t="0" r="0" b="0"/>
              <a:pathLst>
                <a:path w="9346667" h="15912698">
                  <a:moveTo>
                    <a:pt x="0" y="4673333"/>
                  </a:moveTo>
                  <a:cubicBezTo>
                    <a:pt x="0" y="2092323"/>
                    <a:pt x="2092323" y="0"/>
                    <a:pt x="4673333" y="0"/>
                  </a:cubicBezTo>
                  <a:lnTo>
                    <a:pt x="4673333" y="0"/>
                  </a:lnTo>
                  <a:cubicBezTo>
                    <a:pt x="7254343" y="0"/>
                    <a:pt x="9346666" y="2092323"/>
                    <a:pt x="9346666" y="4673333"/>
                  </a:cubicBezTo>
                  <a:lnTo>
                    <a:pt x="9346666" y="11239365"/>
                  </a:lnTo>
                  <a:cubicBezTo>
                    <a:pt x="9346666" y="13820375"/>
                    <a:pt x="7254343" y="15912697"/>
                    <a:pt x="4673333" y="15912697"/>
                  </a:cubicBezTo>
                  <a:lnTo>
                    <a:pt x="4673333" y="15912697"/>
                  </a:lnTo>
                  <a:cubicBezTo>
                    <a:pt x="2092323" y="15912697"/>
                    <a:pt x="0" y="13820375"/>
                    <a:pt x="0" y="1123936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085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8" name="爱设计-1-11"/>
            <p:cNvSpPr/>
            <p:nvPr/>
          </p:nvSpPr>
          <p:spPr>
            <a:xfrm>
              <a:off x="1251358" y="-7056743"/>
              <a:ext cx="9689285" cy="16496006"/>
            </a:xfrm>
            <a:custGeom>
              <a:avLst/>
              <a:gdLst/>
              <a:ahLst/>
              <a:cxnLst/>
              <a:rect l="0" t="0" r="0" b="0"/>
              <a:pathLst>
                <a:path w="9689285" h="16496007">
                  <a:moveTo>
                    <a:pt x="0" y="4844643"/>
                  </a:moveTo>
                  <a:cubicBezTo>
                    <a:pt x="0" y="2169020"/>
                    <a:pt x="2169020" y="0"/>
                    <a:pt x="4844642" y="0"/>
                  </a:cubicBezTo>
                  <a:lnTo>
                    <a:pt x="4844642" y="0"/>
                  </a:lnTo>
                  <a:cubicBezTo>
                    <a:pt x="7520264" y="0"/>
                    <a:pt x="9689284" y="2169020"/>
                    <a:pt x="9689284" y="4844643"/>
                  </a:cubicBezTo>
                  <a:lnTo>
                    <a:pt x="9689284" y="11651364"/>
                  </a:lnTo>
                  <a:cubicBezTo>
                    <a:pt x="9689284" y="14326985"/>
                    <a:pt x="7520264" y="16496006"/>
                    <a:pt x="4844642" y="16496006"/>
                  </a:cubicBezTo>
                  <a:lnTo>
                    <a:pt x="4844642" y="16496006"/>
                  </a:lnTo>
                  <a:cubicBezTo>
                    <a:pt x="2169020" y="16496006"/>
                    <a:pt x="0" y="14326985"/>
                    <a:pt x="0" y="1165136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8286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9" name="爱设计-1-12"/>
            <p:cNvSpPr/>
            <p:nvPr/>
          </p:nvSpPr>
          <p:spPr>
            <a:xfrm>
              <a:off x="1080049" y="-7348397"/>
              <a:ext cx="10031903" cy="17079314"/>
            </a:xfrm>
            <a:custGeom>
              <a:avLst/>
              <a:gdLst/>
              <a:ahLst/>
              <a:cxnLst/>
              <a:rect l="0" t="0" r="0" b="0"/>
              <a:pathLst>
                <a:path w="10031904" h="17079315">
                  <a:moveTo>
                    <a:pt x="0" y="5015952"/>
                  </a:moveTo>
                  <a:cubicBezTo>
                    <a:pt x="0" y="2245718"/>
                    <a:pt x="2245719" y="0"/>
                    <a:pt x="5015952" y="0"/>
                  </a:cubicBezTo>
                  <a:lnTo>
                    <a:pt x="5015952" y="0"/>
                  </a:lnTo>
                  <a:cubicBezTo>
                    <a:pt x="7786185" y="0"/>
                    <a:pt x="10031903" y="2245718"/>
                    <a:pt x="10031903" y="5015952"/>
                  </a:cubicBezTo>
                  <a:lnTo>
                    <a:pt x="10031903" y="12063362"/>
                  </a:lnTo>
                  <a:cubicBezTo>
                    <a:pt x="10031903" y="14833596"/>
                    <a:pt x="7786185" y="17079314"/>
                    <a:pt x="5015952" y="17079314"/>
                  </a:cubicBezTo>
                  <a:lnTo>
                    <a:pt x="5015952" y="17079314"/>
                  </a:lnTo>
                  <a:cubicBezTo>
                    <a:pt x="2245719" y="17079314"/>
                    <a:pt x="0" y="14833596"/>
                    <a:pt x="0" y="1206336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571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0" name="爱设计-1-13"/>
            <p:cNvSpPr/>
            <p:nvPr/>
          </p:nvSpPr>
          <p:spPr>
            <a:xfrm>
              <a:off x="908739" y="-7640052"/>
              <a:ext cx="10374522" cy="17662624"/>
            </a:xfrm>
            <a:custGeom>
              <a:avLst/>
              <a:gdLst/>
              <a:ahLst/>
              <a:cxnLst/>
              <a:rect l="0" t="0" r="0" b="0"/>
              <a:pathLst>
                <a:path w="10374523" h="17662623">
                  <a:moveTo>
                    <a:pt x="0" y="5187261"/>
                  </a:moveTo>
                  <a:cubicBezTo>
                    <a:pt x="0" y="2322416"/>
                    <a:pt x="2322416" y="0"/>
                    <a:pt x="5187261" y="0"/>
                  </a:cubicBezTo>
                  <a:lnTo>
                    <a:pt x="5187261" y="0"/>
                  </a:lnTo>
                  <a:cubicBezTo>
                    <a:pt x="8052106" y="0"/>
                    <a:pt x="10374522" y="2322416"/>
                    <a:pt x="10374522" y="5187261"/>
                  </a:cubicBezTo>
                  <a:lnTo>
                    <a:pt x="10374522" y="12475361"/>
                  </a:lnTo>
                  <a:cubicBezTo>
                    <a:pt x="10374522" y="15340207"/>
                    <a:pt x="8052106" y="17662622"/>
                    <a:pt x="5187261" y="17662622"/>
                  </a:cubicBezTo>
                  <a:lnTo>
                    <a:pt x="5187261" y="17662622"/>
                  </a:lnTo>
                  <a:cubicBezTo>
                    <a:pt x="2322416" y="17662622"/>
                    <a:pt x="0" y="15340207"/>
                    <a:pt x="0" y="1247536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31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1" name="爱设计-1-14"/>
            <p:cNvSpPr/>
            <p:nvPr/>
          </p:nvSpPr>
          <p:spPr>
            <a:xfrm>
              <a:off x="737429" y="-7931705"/>
              <a:ext cx="10717141" cy="18245931"/>
            </a:xfrm>
            <a:custGeom>
              <a:avLst/>
              <a:gdLst/>
              <a:ahLst/>
              <a:cxnLst/>
              <a:rect l="0" t="0" r="0" b="0"/>
              <a:pathLst>
                <a:path w="10717143" h="18245932">
                  <a:moveTo>
                    <a:pt x="0" y="5358571"/>
                  </a:moveTo>
                  <a:cubicBezTo>
                    <a:pt x="0" y="2399114"/>
                    <a:pt x="2399115" y="0"/>
                    <a:pt x="5358571" y="0"/>
                  </a:cubicBezTo>
                  <a:lnTo>
                    <a:pt x="5358571" y="0"/>
                  </a:lnTo>
                  <a:cubicBezTo>
                    <a:pt x="8318028" y="0"/>
                    <a:pt x="10717142" y="2399114"/>
                    <a:pt x="10717142" y="5358571"/>
                  </a:cubicBezTo>
                  <a:lnTo>
                    <a:pt x="10717142" y="12887361"/>
                  </a:lnTo>
                  <a:cubicBezTo>
                    <a:pt x="10717142" y="15846817"/>
                    <a:pt x="8318028" y="18245931"/>
                    <a:pt x="5358571" y="18245931"/>
                  </a:cubicBezTo>
                  <a:lnTo>
                    <a:pt x="5358571" y="18245931"/>
                  </a:lnTo>
                  <a:cubicBezTo>
                    <a:pt x="2399115" y="18245931"/>
                    <a:pt x="0" y="15846817"/>
                    <a:pt x="0" y="1288736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0571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2" name="爱设计-1-15"/>
            <p:cNvSpPr/>
            <p:nvPr/>
          </p:nvSpPr>
          <p:spPr>
            <a:xfrm>
              <a:off x="566120" y="-8223360"/>
              <a:ext cx="11059760" cy="18829240"/>
            </a:xfrm>
            <a:custGeom>
              <a:avLst/>
              <a:gdLst/>
              <a:ahLst/>
              <a:cxnLst/>
              <a:rect l="0" t="0" r="0" b="0"/>
              <a:pathLst>
                <a:path w="11059761" h="18829241">
                  <a:moveTo>
                    <a:pt x="0" y="5529880"/>
                  </a:moveTo>
                  <a:cubicBezTo>
                    <a:pt x="0" y="2475812"/>
                    <a:pt x="2475812" y="0"/>
                    <a:pt x="5529880" y="0"/>
                  </a:cubicBezTo>
                  <a:lnTo>
                    <a:pt x="5529880" y="0"/>
                  </a:lnTo>
                  <a:cubicBezTo>
                    <a:pt x="8583948" y="0"/>
                    <a:pt x="11059760" y="2475812"/>
                    <a:pt x="11059760" y="5529880"/>
                  </a:cubicBezTo>
                  <a:lnTo>
                    <a:pt x="11059760" y="13299360"/>
                  </a:lnTo>
                  <a:cubicBezTo>
                    <a:pt x="11059760" y="16353428"/>
                    <a:pt x="8583948" y="18829240"/>
                    <a:pt x="5529880" y="18829240"/>
                  </a:cubicBezTo>
                  <a:lnTo>
                    <a:pt x="5529880" y="18829240"/>
                  </a:lnTo>
                  <a:cubicBezTo>
                    <a:pt x="2475812" y="18829240"/>
                    <a:pt x="0" y="16353428"/>
                    <a:pt x="0" y="1329936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3" name="爱设计-1-16"/>
            <p:cNvSpPr/>
            <p:nvPr/>
          </p:nvSpPr>
          <p:spPr>
            <a:xfrm>
              <a:off x="394811" y="-8515014"/>
              <a:ext cx="11402378" cy="19412548"/>
            </a:xfrm>
            <a:custGeom>
              <a:avLst/>
              <a:gdLst/>
              <a:ahLst/>
              <a:cxnLst/>
              <a:rect l="0" t="0" r="0" b="0"/>
              <a:pathLst>
                <a:path w="11402379" h="19412549">
                  <a:moveTo>
                    <a:pt x="0" y="5701189"/>
                  </a:moveTo>
                  <a:cubicBezTo>
                    <a:pt x="0" y="2552509"/>
                    <a:pt x="2552509" y="0"/>
                    <a:pt x="5701189" y="0"/>
                  </a:cubicBezTo>
                  <a:lnTo>
                    <a:pt x="5701189" y="0"/>
                  </a:lnTo>
                  <a:cubicBezTo>
                    <a:pt x="8849869" y="0"/>
                    <a:pt x="11402378" y="2552509"/>
                    <a:pt x="11402378" y="5701189"/>
                  </a:cubicBezTo>
                  <a:lnTo>
                    <a:pt x="11402378" y="13711359"/>
                  </a:lnTo>
                  <a:cubicBezTo>
                    <a:pt x="11402378" y="16860039"/>
                    <a:pt x="8849869" y="19412548"/>
                    <a:pt x="5701189" y="19412548"/>
                  </a:cubicBezTo>
                  <a:lnTo>
                    <a:pt x="5701189" y="19412548"/>
                  </a:lnTo>
                  <a:cubicBezTo>
                    <a:pt x="2552509" y="19412548"/>
                    <a:pt x="0" y="16860039"/>
                    <a:pt x="0" y="1371135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542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4" name="爱设计-1-17"/>
            <p:cNvSpPr/>
            <p:nvPr/>
          </p:nvSpPr>
          <p:spPr>
            <a:xfrm>
              <a:off x="223501" y="-8806668"/>
              <a:ext cx="11744998" cy="19995855"/>
            </a:xfrm>
            <a:custGeom>
              <a:avLst/>
              <a:gdLst/>
              <a:ahLst/>
              <a:cxnLst/>
              <a:rect l="0" t="0" r="0" b="0"/>
              <a:pathLst>
                <a:path w="11744999" h="19995858">
                  <a:moveTo>
                    <a:pt x="0" y="5872499"/>
                  </a:moveTo>
                  <a:cubicBezTo>
                    <a:pt x="0" y="2629208"/>
                    <a:pt x="2629208" y="0"/>
                    <a:pt x="5872499" y="0"/>
                  </a:cubicBezTo>
                  <a:lnTo>
                    <a:pt x="5872499" y="0"/>
                  </a:lnTo>
                  <a:cubicBezTo>
                    <a:pt x="9115790" y="0"/>
                    <a:pt x="11744998" y="2629208"/>
                    <a:pt x="11744998" y="5872499"/>
                  </a:cubicBezTo>
                  <a:lnTo>
                    <a:pt x="11744998" y="14123359"/>
                  </a:lnTo>
                  <a:cubicBezTo>
                    <a:pt x="11744998" y="17366650"/>
                    <a:pt x="9115790" y="19995857"/>
                    <a:pt x="5872499" y="19995857"/>
                  </a:cubicBezTo>
                  <a:lnTo>
                    <a:pt x="5872499" y="19995857"/>
                  </a:lnTo>
                  <a:cubicBezTo>
                    <a:pt x="2629208" y="19995857"/>
                    <a:pt x="0" y="17366650"/>
                    <a:pt x="0" y="1412335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285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5" name="爱设计-1-18"/>
            <p:cNvSpPr/>
            <p:nvPr/>
          </p:nvSpPr>
          <p:spPr>
            <a:xfrm>
              <a:off x="52192" y="-9098323"/>
              <a:ext cx="12087616" cy="20579166"/>
            </a:xfrm>
            <a:custGeom>
              <a:avLst/>
              <a:gdLst/>
              <a:ahLst/>
              <a:cxnLst/>
              <a:rect l="0" t="0" r="0" b="0"/>
              <a:pathLst>
                <a:path w="12087617" h="20579167">
                  <a:moveTo>
                    <a:pt x="0" y="6043808"/>
                  </a:moveTo>
                  <a:cubicBezTo>
                    <a:pt x="0" y="2705905"/>
                    <a:pt x="2705905" y="0"/>
                    <a:pt x="6043808" y="0"/>
                  </a:cubicBezTo>
                  <a:lnTo>
                    <a:pt x="6043808" y="0"/>
                  </a:lnTo>
                  <a:cubicBezTo>
                    <a:pt x="9381710" y="0"/>
                    <a:pt x="12087616" y="2705905"/>
                    <a:pt x="12087616" y="6043808"/>
                  </a:cubicBezTo>
                  <a:lnTo>
                    <a:pt x="12087616" y="14535357"/>
                  </a:lnTo>
                  <a:cubicBezTo>
                    <a:pt x="12087616" y="17873260"/>
                    <a:pt x="9381710" y="20579166"/>
                    <a:pt x="6043808" y="20579166"/>
                  </a:cubicBezTo>
                  <a:lnTo>
                    <a:pt x="6043808" y="20579166"/>
                  </a:lnTo>
                  <a:cubicBezTo>
                    <a:pt x="2705905" y="20579166"/>
                    <a:pt x="0" y="17873260"/>
                    <a:pt x="0" y="1453535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0286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6" name="爱设计-1-19"/>
            <p:cNvSpPr/>
            <p:nvPr/>
          </p:nvSpPr>
          <p:spPr>
            <a:xfrm>
              <a:off x="-119118" y="-9389977"/>
              <a:ext cx="12430235" cy="21162474"/>
            </a:xfrm>
            <a:custGeom>
              <a:avLst/>
              <a:gdLst/>
              <a:ahLst/>
              <a:cxnLst/>
              <a:rect l="0" t="0" r="0" b="0"/>
              <a:pathLst>
                <a:path w="12430237" h="21162475">
                  <a:moveTo>
                    <a:pt x="0" y="6215118"/>
                  </a:moveTo>
                  <a:cubicBezTo>
                    <a:pt x="0" y="2782603"/>
                    <a:pt x="2782604" y="0"/>
                    <a:pt x="6215118" y="0"/>
                  </a:cubicBezTo>
                  <a:lnTo>
                    <a:pt x="6215118" y="0"/>
                  </a:lnTo>
                  <a:cubicBezTo>
                    <a:pt x="9647633" y="0"/>
                    <a:pt x="12430236" y="2782603"/>
                    <a:pt x="12430236" y="6215118"/>
                  </a:cubicBezTo>
                  <a:lnTo>
                    <a:pt x="12430236" y="14947356"/>
                  </a:lnTo>
                  <a:cubicBezTo>
                    <a:pt x="12430236" y="18379871"/>
                    <a:pt x="9647633" y="21162474"/>
                    <a:pt x="6215118" y="21162474"/>
                  </a:cubicBezTo>
                  <a:lnTo>
                    <a:pt x="6215118" y="21162474"/>
                  </a:lnTo>
                  <a:cubicBezTo>
                    <a:pt x="2782604" y="21162474"/>
                    <a:pt x="0" y="18379871"/>
                    <a:pt x="0" y="1494735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771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7" name="爱设计-1-20"/>
            <p:cNvSpPr/>
            <p:nvPr/>
          </p:nvSpPr>
          <p:spPr>
            <a:xfrm>
              <a:off x="-290427" y="-9681632"/>
              <a:ext cx="12772854" cy="21745784"/>
            </a:xfrm>
            <a:custGeom>
              <a:avLst/>
              <a:gdLst/>
              <a:ahLst/>
              <a:cxnLst/>
              <a:rect l="0" t="0" r="0" b="0"/>
              <a:pathLst>
                <a:path w="12772855" h="21745784">
                  <a:moveTo>
                    <a:pt x="0" y="6386428"/>
                  </a:moveTo>
                  <a:cubicBezTo>
                    <a:pt x="0" y="2859301"/>
                    <a:pt x="2859301" y="0"/>
                    <a:pt x="6386427" y="0"/>
                  </a:cubicBezTo>
                  <a:lnTo>
                    <a:pt x="6386427" y="0"/>
                  </a:lnTo>
                  <a:cubicBezTo>
                    <a:pt x="9913553" y="0"/>
                    <a:pt x="12772854" y="2859301"/>
                    <a:pt x="12772854" y="6386428"/>
                  </a:cubicBezTo>
                  <a:lnTo>
                    <a:pt x="12772854" y="15359356"/>
                  </a:lnTo>
                  <a:cubicBezTo>
                    <a:pt x="12772854" y="18886483"/>
                    <a:pt x="9913553" y="21745783"/>
                    <a:pt x="6386427" y="21745783"/>
                  </a:cubicBezTo>
                  <a:lnTo>
                    <a:pt x="6386427" y="21745783"/>
                  </a:lnTo>
                  <a:cubicBezTo>
                    <a:pt x="2859301" y="21745783"/>
                    <a:pt x="0" y="18886483"/>
                    <a:pt x="0" y="1535935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51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8" name="爱设计-1-21"/>
            <p:cNvSpPr/>
            <p:nvPr/>
          </p:nvSpPr>
          <p:spPr>
            <a:xfrm>
              <a:off x="-461737" y="-9973286"/>
              <a:ext cx="13115472" cy="22329091"/>
            </a:xfrm>
            <a:custGeom>
              <a:avLst/>
              <a:gdLst/>
              <a:ahLst/>
              <a:cxnLst/>
              <a:rect l="0" t="0" r="0" b="0"/>
              <a:pathLst>
                <a:path w="13115474" h="22329093">
                  <a:moveTo>
                    <a:pt x="0" y="6557737"/>
                  </a:moveTo>
                  <a:cubicBezTo>
                    <a:pt x="0" y="2935999"/>
                    <a:pt x="2936000" y="0"/>
                    <a:pt x="6557737" y="0"/>
                  </a:cubicBezTo>
                  <a:lnTo>
                    <a:pt x="6557737" y="0"/>
                  </a:lnTo>
                  <a:cubicBezTo>
                    <a:pt x="10179475" y="0"/>
                    <a:pt x="13115473" y="2935999"/>
                    <a:pt x="13115473" y="6557737"/>
                  </a:cubicBezTo>
                  <a:lnTo>
                    <a:pt x="13115473" y="15771355"/>
                  </a:lnTo>
                  <a:cubicBezTo>
                    <a:pt x="13115473" y="19393092"/>
                    <a:pt x="10179475" y="22329092"/>
                    <a:pt x="6557737" y="22329092"/>
                  </a:cubicBezTo>
                  <a:lnTo>
                    <a:pt x="6557737" y="22329092"/>
                  </a:lnTo>
                  <a:cubicBezTo>
                    <a:pt x="2936000" y="22329092"/>
                    <a:pt x="0" y="19393092"/>
                    <a:pt x="0" y="1577135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571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9" name="爱设计-1-22"/>
            <p:cNvSpPr/>
            <p:nvPr/>
          </p:nvSpPr>
          <p:spPr>
            <a:xfrm>
              <a:off x="-633046" y="-10264940"/>
              <a:ext cx="13458092" cy="22912400"/>
            </a:xfrm>
            <a:custGeom>
              <a:avLst/>
              <a:gdLst>
                <a:gd name="connsiteX0" fmla="*/ 0 w 13458092"/>
                <a:gd name="connsiteY0" fmla="*/ 6729046 h 22912400"/>
                <a:gd name="connsiteX1" fmla="*/ 6729046 w 13458092"/>
                <a:gd name="connsiteY1" fmla="*/ 0 h 22912400"/>
                <a:gd name="connsiteX2" fmla="*/ 6729046 w 13458092"/>
                <a:gd name="connsiteY2" fmla="*/ 0 h 22912400"/>
                <a:gd name="connsiteX3" fmla="*/ 13458092 w 13458092"/>
                <a:gd name="connsiteY3" fmla="*/ 6729046 h 22912400"/>
                <a:gd name="connsiteX4" fmla="*/ 13458092 w 13458092"/>
                <a:gd name="connsiteY4" fmla="*/ 16183354 h 22912400"/>
                <a:gd name="connsiteX5" fmla="*/ 6729046 w 13458092"/>
                <a:gd name="connsiteY5" fmla="*/ 22912400 h 22912400"/>
                <a:gd name="connsiteX6" fmla="*/ 6729046 w 13458092"/>
                <a:gd name="connsiteY6" fmla="*/ 22912400 h 22912400"/>
                <a:gd name="connsiteX7" fmla="*/ 0 w 13458092"/>
                <a:gd name="connsiteY7" fmla="*/ 16183354 h 22912400"/>
                <a:gd name="connsiteX8" fmla="*/ 0 w 13458092"/>
                <a:gd name="connsiteY8" fmla="*/ 6729046 h 22912400"/>
                <a:gd name="connsiteX0-1" fmla="*/ 0 w 13458092"/>
                <a:gd name="connsiteY0-2" fmla="*/ 6729046 h 22912400"/>
                <a:gd name="connsiteX1-3" fmla="*/ 633046 w 13458092"/>
                <a:gd name="connsiteY1-4" fmla="*/ 10264940 h 22912400"/>
                <a:gd name="connsiteX2-5" fmla="*/ 6729046 w 13458092"/>
                <a:gd name="connsiteY2-6" fmla="*/ 0 h 22912400"/>
                <a:gd name="connsiteX3-7" fmla="*/ 6729046 w 13458092"/>
                <a:gd name="connsiteY3-8" fmla="*/ 0 h 22912400"/>
                <a:gd name="connsiteX4-9" fmla="*/ 13458092 w 13458092"/>
                <a:gd name="connsiteY4-10" fmla="*/ 6729046 h 22912400"/>
                <a:gd name="connsiteX5-11" fmla="*/ 13458092 w 13458092"/>
                <a:gd name="connsiteY5-12" fmla="*/ 16183354 h 22912400"/>
                <a:gd name="connsiteX6-13" fmla="*/ 6729046 w 13458092"/>
                <a:gd name="connsiteY6-14" fmla="*/ 22912400 h 22912400"/>
                <a:gd name="connsiteX7-15" fmla="*/ 6729046 w 13458092"/>
                <a:gd name="connsiteY7-16" fmla="*/ 22912400 h 22912400"/>
                <a:gd name="connsiteX8-17" fmla="*/ 0 w 13458092"/>
                <a:gd name="connsiteY8-18" fmla="*/ 16183354 h 22912400"/>
                <a:gd name="connsiteX9" fmla="*/ 0 w 13458092"/>
                <a:gd name="connsiteY9" fmla="*/ 6729046 h 22912400"/>
                <a:gd name="connsiteX0-19" fmla="*/ 0 w 13458092"/>
                <a:gd name="connsiteY0-20" fmla="*/ 6729046 h 22912400"/>
                <a:gd name="connsiteX1-21" fmla="*/ 6729046 w 13458092"/>
                <a:gd name="connsiteY1-22" fmla="*/ 0 h 22912400"/>
                <a:gd name="connsiteX2-23" fmla="*/ 6729046 w 13458092"/>
                <a:gd name="connsiteY2-24" fmla="*/ 0 h 22912400"/>
                <a:gd name="connsiteX3-25" fmla="*/ 13458092 w 13458092"/>
                <a:gd name="connsiteY3-26" fmla="*/ 6729046 h 22912400"/>
                <a:gd name="connsiteX4-27" fmla="*/ 13458092 w 13458092"/>
                <a:gd name="connsiteY4-28" fmla="*/ 16183354 h 22912400"/>
                <a:gd name="connsiteX5-29" fmla="*/ 6729046 w 13458092"/>
                <a:gd name="connsiteY5-30" fmla="*/ 22912400 h 22912400"/>
                <a:gd name="connsiteX6-31" fmla="*/ 6729046 w 13458092"/>
                <a:gd name="connsiteY6-32" fmla="*/ 22912400 h 22912400"/>
                <a:gd name="connsiteX7-33" fmla="*/ 0 w 13458092"/>
                <a:gd name="connsiteY7-34" fmla="*/ 16183354 h 22912400"/>
                <a:gd name="connsiteX8-35" fmla="*/ 0 w 13458092"/>
                <a:gd name="connsiteY8-36" fmla="*/ 6729046 h 2291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458092" h="22912400">
                  <a:moveTo>
                    <a:pt x="0" y="6729046"/>
                  </a:moveTo>
                  <a:cubicBezTo>
                    <a:pt x="0" y="3012697"/>
                    <a:pt x="3012697" y="0"/>
                    <a:pt x="6729046" y="0"/>
                  </a:cubicBezTo>
                  <a:lnTo>
                    <a:pt x="6729046" y="0"/>
                  </a:lnTo>
                  <a:cubicBezTo>
                    <a:pt x="10445395" y="0"/>
                    <a:pt x="13458092" y="3012697"/>
                    <a:pt x="13458092" y="6729046"/>
                  </a:cubicBezTo>
                  <a:lnTo>
                    <a:pt x="13458092" y="16183354"/>
                  </a:lnTo>
                  <a:cubicBezTo>
                    <a:pt x="13458092" y="19899703"/>
                    <a:pt x="10445395" y="22912400"/>
                    <a:pt x="6729046" y="22912400"/>
                  </a:cubicBezTo>
                  <a:lnTo>
                    <a:pt x="6729046" y="22912400"/>
                  </a:lnTo>
                  <a:cubicBezTo>
                    <a:pt x="3012697" y="22912400"/>
                    <a:pt x="0" y="19899703"/>
                    <a:pt x="0" y="16183354"/>
                  </a:cubicBezTo>
                  <a:lnTo>
                    <a:pt x="0" y="6729046"/>
                  </a:lnTo>
                  <a:close/>
                </a:path>
              </a:pathLst>
            </a:custGeom>
            <a:noFill/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</p:grpSp>
      <p:sp>
        <p:nvSpPr>
          <p:cNvPr id="60" name="爱设计-2"/>
          <p:cNvSpPr/>
          <p:nvPr/>
        </p:nvSpPr>
        <p:spPr>
          <a:xfrm>
            <a:off x="3221620" y="542356"/>
            <a:ext cx="5748760" cy="574876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 Light"/>
              <a:cs typeface="+mn-cs"/>
            </a:endParaRPr>
          </a:p>
        </p:txBody>
      </p:sp>
      <p:sp>
        <p:nvSpPr>
          <p:cNvPr id="65" name="爱设计-4"/>
          <p:cNvSpPr txBox="1"/>
          <p:nvPr/>
        </p:nvSpPr>
        <p:spPr>
          <a:xfrm>
            <a:off x="5367973" y="4251784"/>
            <a:ext cx="14560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rPr>
              <a:t>产品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rPr>
              <a:t>创新部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 Light"/>
              <a:cs typeface="+mn-cs"/>
            </a:endParaRPr>
          </a:p>
        </p:txBody>
      </p:sp>
      <p:grpSp>
        <p:nvGrpSpPr>
          <p:cNvPr id="72" name="爱设计-5"/>
          <p:cNvGrpSpPr/>
          <p:nvPr/>
        </p:nvGrpSpPr>
        <p:grpSpPr>
          <a:xfrm>
            <a:off x="5308413" y="3575762"/>
            <a:ext cx="1631950" cy="77470"/>
            <a:chOff x="5308413" y="3219000"/>
            <a:chExt cx="1631950" cy="77470"/>
          </a:xfrm>
        </p:grpSpPr>
        <p:sp>
          <p:nvSpPr>
            <p:cNvPr id="66" name="爱设计-5-1"/>
            <p:cNvSpPr/>
            <p:nvPr/>
          </p:nvSpPr>
          <p:spPr>
            <a:xfrm>
              <a:off x="5308413" y="3219000"/>
              <a:ext cx="77470" cy="77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67" name="爱设计-5-2"/>
            <p:cNvSpPr/>
            <p:nvPr/>
          </p:nvSpPr>
          <p:spPr>
            <a:xfrm>
              <a:off x="5826573" y="3219000"/>
              <a:ext cx="77470" cy="77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68" name="爱设计-5-3"/>
            <p:cNvSpPr/>
            <p:nvPr/>
          </p:nvSpPr>
          <p:spPr>
            <a:xfrm>
              <a:off x="6344733" y="3219000"/>
              <a:ext cx="77470" cy="77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69" name="爱设计-5-4"/>
            <p:cNvSpPr/>
            <p:nvPr/>
          </p:nvSpPr>
          <p:spPr>
            <a:xfrm>
              <a:off x="6862893" y="3219000"/>
              <a:ext cx="77470" cy="77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</p:grpSp>
      <p:sp>
        <p:nvSpPr>
          <p:cNvPr id="70" name="爱设计-6"/>
          <p:cNvSpPr txBox="1"/>
          <p:nvPr/>
        </p:nvSpPr>
        <p:spPr>
          <a:xfrm>
            <a:off x="4529328" y="4698178"/>
            <a:ext cx="3133344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rPr>
              <a:t>中国工商银行牡丹卡中心产品创新部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 Light"/>
              <a:cs typeface="+mn-cs"/>
            </a:endParaRPr>
          </a:p>
        </p:txBody>
      </p:sp>
      <p:sp>
        <p:nvSpPr>
          <p:cNvPr id="71" name="爱设计-7"/>
          <p:cNvSpPr/>
          <p:nvPr/>
        </p:nvSpPr>
        <p:spPr>
          <a:xfrm>
            <a:off x="5903976" y="3768104"/>
            <a:ext cx="384048" cy="384048"/>
          </a:xfrm>
          <a:prstGeom prst="mathMultiply">
            <a:avLst>
              <a:gd name="adj1" fmla="val 26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 Light"/>
              <a:cs typeface="+mn-cs"/>
            </a:endParaRPr>
          </a:p>
        </p:txBody>
      </p:sp>
      <p:sp>
        <p:nvSpPr>
          <p:cNvPr id="2" name="爱设计-3"/>
          <p:cNvSpPr txBox="1"/>
          <p:nvPr/>
        </p:nvSpPr>
        <p:spPr>
          <a:xfrm>
            <a:off x="4274820" y="2160210"/>
            <a:ext cx="3642360" cy="11372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800" b="1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智慧物流</a:t>
            </a:r>
            <a:endParaRPr lang="zh-CN" altLang="en-US" sz="6800" b="1" dirty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椭圆 5"/>
          <p:cNvSpPr/>
          <p:nvPr/>
        </p:nvSpPr>
        <p:spPr>
          <a:xfrm>
            <a:off x="1028700" y="1063625"/>
            <a:ext cx="479425" cy="479425"/>
          </a:xfrm>
          <a:prstGeom prst="ellipse">
            <a:avLst/>
          </a:prstGeom>
          <a:solidFill>
            <a:srgbClr val="A5300F">
              <a:alpha val="56000"/>
            </a:srgbClr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3" name="椭圆 6"/>
          <p:cNvSpPr/>
          <p:nvPr/>
        </p:nvSpPr>
        <p:spPr>
          <a:xfrm>
            <a:off x="11444288" y="3152775"/>
            <a:ext cx="550862" cy="550863"/>
          </a:xfrm>
          <a:prstGeom prst="ellipse">
            <a:avLst/>
          </a:prstGeom>
          <a:solidFill>
            <a:srgbClr val="A5300F">
              <a:alpha val="68999"/>
            </a:srgbClr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4" name="椭圆 7"/>
          <p:cNvSpPr/>
          <p:nvPr/>
        </p:nvSpPr>
        <p:spPr>
          <a:xfrm>
            <a:off x="8691563" y="5772150"/>
            <a:ext cx="825500" cy="825500"/>
          </a:xfrm>
          <a:prstGeom prst="ellipse">
            <a:avLst/>
          </a:prstGeom>
          <a:solidFill>
            <a:srgbClr val="C62525"/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5" name="椭圆 8"/>
          <p:cNvSpPr/>
          <p:nvPr/>
        </p:nvSpPr>
        <p:spPr>
          <a:xfrm>
            <a:off x="9721850" y="771525"/>
            <a:ext cx="207963" cy="20796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6" name="任意多边形: 形状 9"/>
          <p:cNvSpPr/>
          <p:nvPr/>
        </p:nvSpPr>
        <p:spPr>
          <a:xfrm flipH="1">
            <a:off x="0" y="4124325"/>
            <a:ext cx="2495550" cy="2733675"/>
          </a:xfrm>
          <a:custGeom>
            <a:avLst/>
            <a:gdLst>
              <a:gd name="txL" fmla="*/ 0 w 3030933"/>
              <a:gd name="txT" fmla="*/ 0 h 3320327"/>
              <a:gd name="txR" fmla="*/ 3030933 w 3030933"/>
              <a:gd name="txB" fmla="*/ 3320327 h 3320327"/>
            </a:gdLst>
            <a:ahLst/>
            <a:cxnLst>
              <a:cxn ang="0">
                <a:pos x="3030933" y="0"/>
              </a:cxn>
              <a:cxn ang="0">
                <a:pos x="3030933" y="1315475"/>
              </a:cxn>
              <a:cxn ang="0">
                <a:pos x="2861061" y="1341401"/>
              </a:cxn>
              <a:cxn ang="0">
                <a:pos x="1310294" y="3244127"/>
              </a:cxn>
              <a:cxn ang="0">
                <a:pos x="1314142" y="3320327"/>
              </a:cxn>
              <a:cxn ang="0">
                <a:pos x="3848" y="3320327"/>
              </a:cxn>
              <a:cxn ang="0">
                <a:pos x="0" y="3244127"/>
              </a:cxn>
              <a:cxn ang="0">
                <a:pos x="2919932" y="8440"/>
              </a:cxn>
            </a:cxnLst>
            <a:rect l="txL" t="txT" r="txR" b="txB"/>
            <a:pathLst>
              <a:path w="3030933" h="3320327">
                <a:moveTo>
                  <a:pt x="3030933" y="0"/>
                </a:moveTo>
                <a:lnTo>
                  <a:pt x="3030933" y="1315475"/>
                </a:lnTo>
                <a:lnTo>
                  <a:pt x="2861061" y="1341401"/>
                </a:lnTo>
                <a:cubicBezTo>
                  <a:pt x="1976040" y="1522502"/>
                  <a:pt x="1310294" y="2305568"/>
                  <a:pt x="1310294" y="3244127"/>
                </a:cubicBezTo>
                <a:lnTo>
                  <a:pt x="1314142" y="3320327"/>
                </a:lnTo>
                <a:lnTo>
                  <a:pt x="3848" y="3320327"/>
                </a:lnTo>
                <a:lnTo>
                  <a:pt x="0" y="3244127"/>
                </a:lnTo>
                <a:cubicBezTo>
                  <a:pt x="0" y="1560101"/>
                  <a:pt x="1279849" y="175000"/>
                  <a:pt x="2919932" y="8440"/>
                </a:cubicBezTo>
                <a:close/>
              </a:path>
            </a:pathLst>
          </a:custGeom>
          <a:solidFill>
            <a:srgbClr val="C62525"/>
          </a:solidFill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7" name="任意多边形: 形状 10"/>
          <p:cNvSpPr/>
          <p:nvPr/>
        </p:nvSpPr>
        <p:spPr>
          <a:xfrm flipH="1">
            <a:off x="10482263" y="0"/>
            <a:ext cx="1709737" cy="1541463"/>
          </a:xfrm>
          <a:custGeom>
            <a:avLst/>
            <a:gdLst>
              <a:gd name="txL" fmla="*/ 0 w 1709721"/>
              <a:gd name="txT" fmla="*/ 0 h 1542092"/>
              <a:gd name="txR" fmla="*/ 1709721 w 1709721"/>
              <a:gd name="txB" fmla="*/ 1542092 h 1542092"/>
            </a:gdLst>
            <a:ahLst/>
            <a:cxnLst>
              <a:cxn ang="0">
                <a:pos x="0" y="0"/>
              </a:cxn>
              <a:cxn ang="0">
                <a:pos x="1709721" y="0"/>
              </a:cxn>
              <a:cxn ang="0">
                <a:pos x="1683816" y="169743"/>
              </a:cxn>
              <a:cxn ang="0">
                <a:pos x="0" y="1542092"/>
              </a:cxn>
            </a:cxnLst>
            <a:rect l="txL" t="txT" r="txR" b="txB"/>
            <a:pathLst>
              <a:path w="1709721" h="1542092">
                <a:moveTo>
                  <a:pt x="0" y="0"/>
                </a:moveTo>
                <a:lnTo>
                  <a:pt x="1709721" y="0"/>
                </a:lnTo>
                <a:lnTo>
                  <a:pt x="1683816" y="169743"/>
                </a:lnTo>
                <a:cubicBezTo>
                  <a:pt x="1523550" y="952941"/>
                  <a:pt x="830577" y="1542092"/>
                  <a:pt x="0" y="1542092"/>
                </a:cubicBezTo>
                <a:close/>
              </a:path>
            </a:pathLst>
          </a:custGeom>
          <a:solidFill>
            <a:srgbClr val="C62525"/>
          </a:solidFill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8" name="文本占位符 13"/>
          <p:cNvSpPr/>
          <p:nvPr/>
        </p:nvSpPr>
        <p:spPr>
          <a:xfrm>
            <a:off x="3881438" y="2273300"/>
            <a:ext cx="1882775" cy="1531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charset="-116"/>
              <a:buNone/>
            </a:pPr>
            <a:r>
              <a:rPr lang="en-US" altLang="x-none" sz="10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03</a:t>
            </a:r>
            <a:endParaRPr lang="zh-CN" altLang="en-US" sz="10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9" name="文本占位符 13"/>
          <p:cNvSpPr/>
          <p:nvPr/>
        </p:nvSpPr>
        <p:spPr>
          <a:xfrm>
            <a:off x="3481705" y="3663950"/>
            <a:ext cx="3159760" cy="58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charset="-116"/>
              <a:buNone/>
            </a:pPr>
            <a:r>
              <a:rPr lang="en-US" altLang="x-none" sz="3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THREE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30" name="文本框 13"/>
          <p:cNvSpPr/>
          <p:nvPr/>
        </p:nvSpPr>
        <p:spPr>
          <a:xfrm>
            <a:off x="5454015" y="2520950"/>
            <a:ext cx="374777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6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rPr>
              <a:t>落地案例</a:t>
            </a:r>
            <a:endParaRPr lang="zh-CN" altLang="en-US" sz="6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52164" y="54375"/>
            <a:ext cx="807166" cy="601077"/>
            <a:chOff x="229834" y="462330"/>
            <a:chExt cx="1432421" cy="676131"/>
          </a:xfrm>
        </p:grpSpPr>
        <p:sp>
          <p:nvSpPr>
            <p:cNvPr id="16" name="等腰三角形 15"/>
            <p:cNvSpPr/>
            <p:nvPr/>
          </p:nvSpPr>
          <p:spPr>
            <a:xfrm rot="5400000">
              <a:off x="625133" y="231780"/>
              <a:ext cx="511382" cy="13019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755574" y="67031"/>
              <a:ext cx="511382" cy="13019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564" y="750305"/>
            <a:ext cx="474205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8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案例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B8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</a:t>
            </a:r>
            <a:r>
              <a:rPr lang="en-US" altLang="zh-CN" b="1" noProof="0" dirty="0">
                <a:ln>
                  <a:noFill/>
                </a:ln>
                <a:solidFill>
                  <a:srgbClr val="B8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8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济南维尔康冷链物流公司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B8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085" y="1064260"/>
            <a:ext cx="986663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案例概况：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济南维尔康冷链物流有限公司隶属于济南维尔康实业集团有限公司，成立于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1997年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，是国家农业部定点农产品批发市场，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济南市最大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的肉类水产批发市场，冷藏能力居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全国首位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，是国家、山东省、济南市三级政府储备肉储备库，国家商务部生活必需品重点监测市场。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项目概况：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根据企业在支付结算方面的金融需求，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研发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了涵盖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货主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线上下单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平台在线接单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线路负责人线上派单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车辆实时定位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、司机线上收单的功能的线上冷链物流场景项目，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到企业公众号后，货主、司机和线路负责人均可在平台操作。不仅有效提升了资金流转效率，也极大地提升了客户操作体验。此外，规范的数据信息和全程数字化的监管流程也为企业提供了更多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运营数据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，可以更好地实现对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全流程的监管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。经评估该项目预计年收单额超1200万元，储蓄存款年日均增量800万元，营销维尔康集团代发工资，接近200余人，年代发额达到1500万元。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97915" y="55245"/>
            <a:ext cx="799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市场生态建设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吃住行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游购娱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32F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教医律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130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线路负责人-运单管理1"/>
          <p:cNvPicPr>
            <a:picLocks noChangeAspect="1"/>
          </p:cNvPicPr>
          <p:nvPr/>
        </p:nvPicPr>
        <p:blipFill>
          <a:blip r:embed="rId1"/>
          <a:srcRect t="2796" b="4269"/>
          <a:stretch>
            <a:fillRect/>
          </a:stretch>
        </p:blipFill>
        <p:spPr>
          <a:xfrm>
            <a:off x="9972675" y="48260"/>
            <a:ext cx="2127250" cy="6127115"/>
          </a:xfrm>
          <a:prstGeom prst="rect">
            <a:avLst/>
          </a:prstGeom>
          <a:noFill/>
          <a:ln w="38100" cap="rnd" cmpd="sng">
            <a:solidFill>
              <a:srgbClr val="CC0000"/>
            </a:solidFill>
            <a:prstDash val="solid"/>
          </a:ln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6307212"/>
            <a:ext cx="12192000" cy="452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39" name="矩形 38"/>
          <p:cNvSpPr/>
          <p:nvPr>
            <p:custDataLst>
              <p:tags r:id="rId3"/>
            </p:custDataLst>
          </p:nvPr>
        </p:nvSpPr>
        <p:spPr>
          <a:xfrm>
            <a:off x="0" y="6405637"/>
            <a:ext cx="12192000" cy="452361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0" y="6231465"/>
            <a:ext cx="12192000" cy="106437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爱设计-1"/>
          <p:cNvGrpSpPr/>
          <p:nvPr/>
        </p:nvGrpSpPr>
        <p:grpSpPr>
          <a:xfrm>
            <a:off x="-633046" y="-10264940"/>
            <a:ext cx="13458092" cy="22912400"/>
            <a:chOff x="-633046" y="-10264940"/>
            <a:chExt cx="13458092" cy="22912400"/>
          </a:xfrm>
        </p:grpSpPr>
        <p:sp>
          <p:nvSpPr>
            <p:cNvPr id="38" name="爱设计-1-1"/>
            <p:cNvSpPr/>
            <p:nvPr/>
          </p:nvSpPr>
          <p:spPr>
            <a:xfrm>
              <a:off x="2964452" y="-4140200"/>
              <a:ext cx="6263096" cy="10662920"/>
            </a:xfrm>
            <a:custGeom>
              <a:avLst/>
              <a:gdLst>
                <a:gd name="connsiteX0" fmla="*/ 0 w 6263096"/>
                <a:gd name="connsiteY0" fmla="*/ 3131548 h 10662920"/>
                <a:gd name="connsiteX1" fmla="*/ 3131548 w 6263096"/>
                <a:gd name="connsiteY1" fmla="*/ 0 h 10662920"/>
                <a:gd name="connsiteX2" fmla="*/ 3131548 w 6263096"/>
                <a:gd name="connsiteY2" fmla="*/ 0 h 10662920"/>
                <a:gd name="connsiteX3" fmla="*/ 6263096 w 6263096"/>
                <a:gd name="connsiteY3" fmla="*/ 3131548 h 10662920"/>
                <a:gd name="connsiteX4" fmla="*/ 6263096 w 6263096"/>
                <a:gd name="connsiteY4" fmla="*/ 7531372 h 10662920"/>
                <a:gd name="connsiteX5" fmla="*/ 3131548 w 6263096"/>
                <a:gd name="connsiteY5" fmla="*/ 10662920 h 10662920"/>
                <a:gd name="connsiteX6" fmla="*/ 3131548 w 6263096"/>
                <a:gd name="connsiteY6" fmla="*/ 10662920 h 10662920"/>
                <a:gd name="connsiteX7" fmla="*/ 0 w 6263096"/>
                <a:gd name="connsiteY7" fmla="*/ 7531372 h 10662920"/>
                <a:gd name="connsiteX8" fmla="*/ 0 w 6263096"/>
                <a:gd name="connsiteY8" fmla="*/ 3131548 h 10662920"/>
                <a:gd name="connsiteX0-1" fmla="*/ 2964452 w 9227548"/>
                <a:gd name="connsiteY0-2" fmla="*/ 3131548 h 10662920"/>
                <a:gd name="connsiteX1-3" fmla="*/ 0 w 9227548"/>
                <a:gd name="connsiteY1-4" fmla="*/ 4140200 h 10662920"/>
                <a:gd name="connsiteX2-5" fmla="*/ 6096000 w 9227548"/>
                <a:gd name="connsiteY2-6" fmla="*/ 0 h 10662920"/>
                <a:gd name="connsiteX3-7" fmla="*/ 6096000 w 9227548"/>
                <a:gd name="connsiteY3-8" fmla="*/ 0 h 10662920"/>
                <a:gd name="connsiteX4-9" fmla="*/ 9227548 w 9227548"/>
                <a:gd name="connsiteY4-10" fmla="*/ 3131548 h 10662920"/>
                <a:gd name="connsiteX5-11" fmla="*/ 9227548 w 9227548"/>
                <a:gd name="connsiteY5-12" fmla="*/ 7531372 h 10662920"/>
                <a:gd name="connsiteX6-13" fmla="*/ 6096000 w 9227548"/>
                <a:gd name="connsiteY6-14" fmla="*/ 10662920 h 10662920"/>
                <a:gd name="connsiteX7-15" fmla="*/ 6096000 w 9227548"/>
                <a:gd name="connsiteY7-16" fmla="*/ 10662920 h 10662920"/>
                <a:gd name="connsiteX8-17" fmla="*/ 2964452 w 9227548"/>
                <a:gd name="connsiteY8-18" fmla="*/ 7531372 h 10662920"/>
                <a:gd name="connsiteX9" fmla="*/ 2964452 w 9227548"/>
                <a:gd name="connsiteY9" fmla="*/ 3131548 h 10662920"/>
                <a:gd name="connsiteX0-19" fmla="*/ 0 w 6263096"/>
                <a:gd name="connsiteY0-20" fmla="*/ 3131548 h 10662920"/>
                <a:gd name="connsiteX1-21" fmla="*/ 3131548 w 6263096"/>
                <a:gd name="connsiteY1-22" fmla="*/ 0 h 10662920"/>
                <a:gd name="connsiteX2-23" fmla="*/ 3131548 w 6263096"/>
                <a:gd name="connsiteY2-24" fmla="*/ 0 h 10662920"/>
                <a:gd name="connsiteX3-25" fmla="*/ 6263096 w 6263096"/>
                <a:gd name="connsiteY3-26" fmla="*/ 3131548 h 10662920"/>
                <a:gd name="connsiteX4-27" fmla="*/ 6263096 w 6263096"/>
                <a:gd name="connsiteY4-28" fmla="*/ 7531372 h 10662920"/>
                <a:gd name="connsiteX5-29" fmla="*/ 3131548 w 6263096"/>
                <a:gd name="connsiteY5-30" fmla="*/ 10662920 h 10662920"/>
                <a:gd name="connsiteX6-31" fmla="*/ 3131548 w 6263096"/>
                <a:gd name="connsiteY6-32" fmla="*/ 10662920 h 10662920"/>
                <a:gd name="connsiteX7-33" fmla="*/ 0 w 6263096"/>
                <a:gd name="connsiteY7-34" fmla="*/ 7531372 h 10662920"/>
                <a:gd name="connsiteX8-35" fmla="*/ 0 w 6263096"/>
                <a:gd name="connsiteY8-36" fmla="*/ 3131548 h 106629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63096" h="10662920">
                  <a:moveTo>
                    <a:pt x="0" y="3131548"/>
                  </a:moveTo>
                  <a:cubicBezTo>
                    <a:pt x="0" y="1402042"/>
                    <a:pt x="1402042" y="0"/>
                    <a:pt x="3131548" y="0"/>
                  </a:cubicBezTo>
                  <a:lnTo>
                    <a:pt x="3131548" y="0"/>
                  </a:lnTo>
                  <a:cubicBezTo>
                    <a:pt x="4861054" y="0"/>
                    <a:pt x="6263096" y="1402042"/>
                    <a:pt x="6263096" y="3131548"/>
                  </a:cubicBezTo>
                  <a:lnTo>
                    <a:pt x="6263096" y="7531372"/>
                  </a:lnTo>
                  <a:cubicBezTo>
                    <a:pt x="6263096" y="9260878"/>
                    <a:pt x="4861054" y="10662920"/>
                    <a:pt x="3131548" y="10662920"/>
                  </a:cubicBezTo>
                  <a:lnTo>
                    <a:pt x="3131548" y="10662920"/>
                  </a:lnTo>
                  <a:cubicBezTo>
                    <a:pt x="1402042" y="10662920"/>
                    <a:pt x="0" y="9260878"/>
                    <a:pt x="0" y="7531372"/>
                  </a:cubicBezTo>
                  <a:lnTo>
                    <a:pt x="0" y="3131548"/>
                  </a:lnTo>
                  <a:close/>
                </a:path>
              </a:pathLst>
            </a:custGeom>
            <a:noFill/>
            <a:ln>
              <a:solidFill>
                <a:schemeClr val="bg1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39" name="爱设计-1-2"/>
            <p:cNvSpPr/>
            <p:nvPr/>
          </p:nvSpPr>
          <p:spPr>
            <a:xfrm>
              <a:off x="2793143" y="-4431854"/>
              <a:ext cx="6605715" cy="11246228"/>
            </a:xfrm>
            <a:custGeom>
              <a:avLst/>
              <a:gdLst/>
              <a:ahLst/>
              <a:cxnLst/>
              <a:rect l="0" t="0" r="0" b="0"/>
              <a:pathLst>
                <a:path w="6605716" h="11246229">
                  <a:moveTo>
                    <a:pt x="0" y="3302857"/>
                  </a:moveTo>
                  <a:cubicBezTo>
                    <a:pt x="0" y="1478739"/>
                    <a:pt x="1478740" y="0"/>
                    <a:pt x="3302858" y="0"/>
                  </a:cubicBezTo>
                  <a:lnTo>
                    <a:pt x="3302858" y="0"/>
                  </a:lnTo>
                  <a:cubicBezTo>
                    <a:pt x="5126975" y="0"/>
                    <a:pt x="6605715" y="1478739"/>
                    <a:pt x="6605715" y="3302857"/>
                  </a:cubicBezTo>
                  <a:lnTo>
                    <a:pt x="6605715" y="7943371"/>
                  </a:lnTo>
                  <a:cubicBezTo>
                    <a:pt x="6605715" y="9767488"/>
                    <a:pt x="5126975" y="11246228"/>
                    <a:pt x="3302858" y="11246228"/>
                  </a:cubicBezTo>
                  <a:lnTo>
                    <a:pt x="3302858" y="11246228"/>
                  </a:lnTo>
                  <a:cubicBezTo>
                    <a:pt x="1478740" y="11246228"/>
                    <a:pt x="0" y="9767488"/>
                    <a:pt x="0" y="794337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5142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0" name="爱设计-1-3"/>
            <p:cNvSpPr/>
            <p:nvPr/>
          </p:nvSpPr>
          <p:spPr>
            <a:xfrm>
              <a:off x="2621833" y="-4723508"/>
              <a:ext cx="6948334" cy="11829537"/>
            </a:xfrm>
            <a:custGeom>
              <a:avLst/>
              <a:gdLst/>
              <a:ahLst/>
              <a:cxnLst/>
              <a:rect l="0" t="0" r="0" b="0"/>
              <a:pathLst>
                <a:path w="6948334" h="11829538">
                  <a:moveTo>
                    <a:pt x="0" y="3474167"/>
                  </a:moveTo>
                  <a:cubicBezTo>
                    <a:pt x="0" y="1555438"/>
                    <a:pt x="1555438" y="0"/>
                    <a:pt x="3474167" y="0"/>
                  </a:cubicBezTo>
                  <a:lnTo>
                    <a:pt x="3474167" y="0"/>
                  </a:lnTo>
                  <a:cubicBezTo>
                    <a:pt x="5392896" y="0"/>
                    <a:pt x="6948333" y="1555438"/>
                    <a:pt x="6948333" y="3474167"/>
                  </a:cubicBezTo>
                  <a:lnTo>
                    <a:pt x="6948333" y="8355371"/>
                  </a:lnTo>
                  <a:cubicBezTo>
                    <a:pt x="6948333" y="10274100"/>
                    <a:pt x="5392896" y="11829537"/>
                    <a:pt x="3474167" y="11829537"/>
                  </a:cubicBezTo>
                  <a:lnTo>
                    <a:pt x="3474167" y="11829537"/>
                  </a:lnTo>
                  <a:cubicBezTo>
                    <a:pt x="1555438" y="11829537"/>
                    <a:pt x="0" y="10274100"/>
                    <a:pt x="0" y="835537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885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1" name="爱设计-1-4"/>
            <p:cNvSpPr/>
            <p:nvPr/>
          </p:nvSpPr>
          <p:spPr>
            <a:xfrm>
              <a:off x="2450524" y="-5015163"/>
              <a:ext cx="7290953" cy="12412845"/>
            </a:xfrm>
            <a:custGeom>
              <a:avLst/>
              <a:gdLst/>
              <a:ahLst/>
              <a:cxnLst/>
              <a:rect l="0" t="0" r="0" b="0"/>
              <a:pathLst>
                <a:path w="7290953" h="12412847">
                  <a:moveTo>
                    <a:pt x="0" y="3645476"/>
                  </a:moveTo>
                  <a:cubicBezTo>
                    <a:pt x="0" y="1632136"/>
                    <a:pt x="1632135" y="0"/>
                    <a:pt x="3645476" y="0"/>
                  </a:cubicBezTo>
                  <a:lnTo>
                    <a:pt x="3645476" y="0"/>
                  </a:lnTo>
                  <a:cubicBezTo>
                    <a:pt x="5658817" y="0"/>
                    <a:pt x="7290952" y="1632136"/>
                    <a:pt x="7290952" y="3645476"/>
                  </a:cubicBezTo>
                  <a:lnTo>
                    <a:pt x="7290952" y="8767370"/>
                  </a:lnTo>
                  <a:cubicBezTo>
                    <a:pt x="7290952" y="10780710"/>
                    <a:pt x="5658817" y="12412846"/>
                    <a:pt x="3645476" y="12412846"/>
                  </a:cubicBezTo>
                  <a:lnTo>
                    <a:pt x="3645476" y="12412846"/>
                  </a:lnTo>
                  <a:cubicBezTo>
                    <a:pt x="1632135" y="12412846"/>
                    <a:pt x="0" y="10780710"/>
                    <a:pt x="0" y="876737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6286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2" name="爱设计-1-5"/>
            <p:cNvSpPr/>
            <p:nvPr/>
          </p:nvSpPr>
          <p:spPr>
            <a:xfrm>
              <a:off x="2279214" y="-5306817"/>
              <a:ext cx="7633571" cy="12996154"/>
            </a:xfrm>
            <a:custGeom>
              <a:avLst/>
              <a:gdLst/>
              <a:ahLst/>
              <a:cxnLst/>
              <a:rect l="0" t="0" r="0" b="0"/>
              <a:pathLst>
                <a:path w="7633573" h="12996155">
                  <a:moveTo>
                    <a:pt x="0" y="3816786"/>
                  </a:moveTo>
                  <a:cubicBezTo>
                    <a:pt x="0" y="1708833"/>
                    <a:pt x="1708834" y="0"/>
                    <a:pt x="3816786" y="0"/>
                  </a:cubicBezTo>
                  <a:lnTo>
                    <a:pt x="3816786" y="0"/>
                  </a:lnTo>
                  <a:cubicBezTo>
                    <a:pt x="5924739" y="0"/>
                    <a:pt x="7633572" y="1708833"/>
                    <a:pt x="7633572" y="3816786"/>
                  </a:cubicBezTo>
                  <a:lnTo>
                    <a:pt x="7633572" y="9179369"/>
                  </a:lnTo>
                  <a:cubicBezTo>
                    <a:pt x="7633572" y="11287321"/>
                    <a:pt x="5924739" y="12996154"/>
                    <a:pt x="3816786" y="12996154"/>
                  </a:cubicBezTo>
                  <a:lnTo>
                    <a:pt x="3816786" y="12996154"/>
                  </a:lnTo>
                  <a:cubicBezTo>
                    <a:pt x="1708834" y="12996154"/>
                    <a:pt x="0" y="11287321"/>
                    <a:pt x="0" y="917936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371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3" name="爱设计-1-6"/>
            <p:cNvSpPr/>
            <p:nvPr/>
          </p:nvSpPr>
          <p:spPr>
            <a:xfrm>
              <a:off x="2107905" y="-5598471"/>
              <a:ext cx="7976190" cy="13579463"/>
            </a:xfrm>
            <a:custGeom>
              <a:avLst/>
              <a:gdLst/>
              <a:ahLst/>
              <a:cxnLst/>
              <a:rect l="0" t="0" r="0" b="0"/>
              <a:pathLst>
                <a:path w="7976191" h="13579463">
                  <a:moveTo>
                    <a:pt x="0" y="3988095"/>
                  </a:moveTo>
                  <a:cubicBezTo>
                    <a:pt x="0" y="1785531"/>
                    <a:pt x="1785531" y="0"/>
                    <a:pt x="3988095" y="0"/>
                  </a:cubicBezTo>
                  <a:lnTo>
                    <a:pt x="3988095" y="0"/>
                  </a:lnTo>
                  <a:cubicBezTo>
                    <a:pt x="6190659" y="0"/>
                    <a:pt x="7976190" y="1785531"/>
                    <a:pt x="7976190" y="3988095"/>
                  </a:cubicBezTo>
                  <a:lnTo>
                    <a:pt x="7976190" y="9591367"/>
                  </a:lnTo>
                  <a:cubicBezTo>
                    <a:pt x="7976190" y="11793931"/>
                    <a:pt x="6190659" y="13579462"/>
                    <a:pt x="3988095" y="13579462"/>
                  </a:cubicBezTo>
                  <a:lnTo>
                    <a:pt x="3988095" y="13579462"/>
                  </a:lnTo>
                  <a:cubicBezTo>
                    <a:pt x="1785531" y="13579462"/>
                    <a:pt x="0" y="11793931"/>
                    <a:pt x="0" y="959136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411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4" name="爱设计-1-7"/>
            <p:cNvSpPr/>
            <p:nvPr/>
          </p:nvSpPr>
          <p:spPr>
            <a:xfrm>
              <a:off x="1936596" y="-5890125"/>
              <a:ext cx="8318809" cy="14162771"/>
            </a:xfrm>
            <a:custGeom>
              <a:avLst/>
              <a:gdLst/>
              <a:ahLst/>
              <a:cxnLst/>
              <a:rect l="0" t="0" r="0" b="0"/>
              <a:pathLst>
                <a:path w="8318810" h="14162772">
                  <a:moveTo>
                    <a:pt x="0" y="4159405"/>
                  </a:moveTo>
                  <a:cubicBezTo>
                    <a:pt x="0" y="1862229"/>
                    <a:pt x="1862230" y="0"/>
                    <a:pt x="4159405" y="0"/>
                  </a:cubicBezTo>
                  <a:lnTo>
                    <a:pt x="4159405" y="0"/>
                  </a:lnTo>
                  <a:cubicBezTo>
                    <a:pt x="6456580" y="0"/>
                    <a:pt x="8318809" y="1862229"/>
                    <a:pt x="8318809" y="4159405"/>
                  </a:cubicBezTo>
                  <a:lnTo>
                    <a:pt x="8318809" y="10003367"/>
                  </a:lnTo>
                  <a:cubicBezTo>
                    <a:pt x="8318809" y="12300543"/>
                    <a:pt x="6456580" y="14162771"/>
                    <a:pt x="4159405" y="14162771"/>
                  </a:cubicBezTo>
                  <a:lnTo>
                    <a:pt x="4159405" y="14162771"/>
                  </a:lnTo>
                  <a:cubicBezTo>
                    <a:pt x="1862230" y="14162771"/>
                    <a:pt x="0" y="12300543"/>
                    <a:pt x="0" y="1000336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8571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5" name="爱设计-1-8"/>
            <p:cNvSpPr/>
            <p:nvPr/>
          </p:nvSpPr>
          <p:spPr>
            <a:xfrm>
              <a:off x="1765286" y="-6181780"/>
              <a:ext cx="8661428" cy="14746080"/>
            </a:xfrm>
            <a:custGeom>
              <a:avLst/>
              <a:gdLst/>
              <a:ahLst/>
              <a:cxnLst/>
              <a:rect l="0" t="0" r="0" b="0"/>
              <a:pathLst>
                <a:path w="8661429" h="14746081">
                  <a:moveTo>
                    <a:pt x="0" y="4330714"/>
                  </a:moveTo>
                  <a:cubicBezTo>
                    <a:pt x="0" y="1938927"/>
                    <a:pt x="1938927" y="0"/>
                    <a:pt x="4330714" y="0"/>
                  </a:cubicBezTo>
                  <a:lnTo>
                    <a:pt x="4330714" y="0"/>
                  </a:lnTo>
                  <a:cubicBezTo>
                    <a:pt x="6722501" y="0"/>
                    <a:pt x="8661428" y="1938927"/>
                    <a:pt x="8661428" y="4330714"/>
                  </a:cubicBezTo>
                  <a:lnTo>
                    <a:pt x="8661428" y="10415366"/>
                  </a:lnTo>
                  <a:cubicBezTo>
                    <a:pt x="8661428" y="12807153"/>
                    <a:pt x="6722501" y="14746080"/>
                    <a:pt x="4330714" y="14746080"/>
                  </a:cubicBezTo>
                  <a:lnTo>
                    <a:pt x="4330714" y="14746080"/>
                  </a:lnTo>
                  <a:cubicBezTo>
                    <a:pt x="1938927" y="14746080"/>
                    <a:pt x="0" y="12807153"/>
                    <a:pt x="0" y="1041536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6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6" name="爱设计-1-9"/>
            <p:cNvSpPr/>
            <p:nvPr/>
          </p:nvSpPr>
          <p:spPr>
            <a:xfrm>
              <a:off x="1593977" y="-6473434"/>
              <a:ext cx="9004047" cy="15329388"/>
            </a:xfrm>
            <a:custGeom>
              <a:avLst/>
              <a:gdLst/>
              <a:ahLst/>
              <a:cxnLst/>
              <a:rect l="0" t="0" r="0" b="0"/>
              <a:pathLst>
                <a:path w="9004047" h="15329389">
                  <a:moveTo>
                    <a:pt x="0" y="4502023"/>
                  </a:moveTo>
                  <a:cubicBezTo>
                    <a:pt x="0" y="2015624"/>
                    <a:pt x="2015624" y="0"/>
                    <a:pt x="4502023" y="0"/>
                  </a:cubicBezTo>
                  <a:lnTo>
                    <a:pt x="4502023" y="0"/>
                  </a:lnTo>
                  <a:cubicBezTo>
                    <a:pt x="6988422" y="0"/>
                    <a:pt x="9004046" y="2015624"/>
                    <a:pt x="9004046" y="4502023"/>
                  </a:cubicBezTo>
                  <a:lnTo>
                    <a:pt x="9004046" y="10827365"/>
                  </a:lnTo>
                  <a:cubicBezTo>
                    <a:pt x="9004046" y="13313764"/>
                    <a:pt x="6988422" y="15329388"/>
                    <a:pt x="4502023" y="15329388"/>
                  </a:cubicBezTo>
                  <a:lnTo>
                    <a:pt x="4502023" y="15329388"/>
                  </a:lnTo>
                  <a:cubicBezTo>
                    <a:pt x="2015624" y="15329388"/>
                    <a:pt x="0" y="13313764"/>
                    <a:pt x="0" y="1082736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342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7" name="爱设计-1-10"/>
            <p:cNvSpPr/>
            <p:nvPr/>
          </p:nvSpPr>
          <p:spPr>
            <a:xfrm>
              <a:off x="1422667" y="-6765088"/>
              <a:ext cx="9346666" cy="15912697"/>
            </a:xfrm>
            <a:custGeom>
              <a:avLst/>
              <a:gdLst/>
              <a:ahLst/>
              <a:cxnLst/>
              <a:rect l="0" t="0" r="0" b="0"/>
              <a:pathLst>
                <a:path w="9346667" h="15912698">
                  <a:moveTo>
                    <a:pt x="0" y="4673333"/>
                  </a:moveTo>
                  <a:cubicBezTo>
                    <a:pt x="0" y="2092323"/>
                    <a:pt x="2092323" y="0"/>
                    <a:pt x="4673333" y="0"/>
                  </a:cubicBezTo>
                  <a:lnTo>
                    <a:pt x="4673333" y="0"/>
                  </a:lnTo>
                  <a:cubicBezTo>
                    <a:pt x="7254343" y="0"/>
                    <a:pt x="9346666" y="2092323"/>
                    <a:pt x="9346666" y="4673333"/>
                  </a:cubicBezTo>
                  <a:lnTo>
                    <a:pt x="9346666" y="11239365"/>
                  </a:lnTo>
                  <a:cubicBezTo>
                    <a:pt x="9346666" y="13820375"/>
                    <a:pt x="7254343" y="15912697"/>
                    <a:pt x="4673333" y="15912697"/>
                  </a:cubicBezTo>
                  <a:lnTo>
                    <a:pt x="4673333" y="15912697"/>
                  </a:lnTo>
                  <a:cubicBezTo>
                    <a:pt x="2092323" y="15912697"/>
                    <a:pt x="0" y="13820375"/>
                    <a:pt x="0" y="1123936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3085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8" name="爱设计-1-11"/>
            <p:cNvSpPr/>
            <p:nvPr/>
          </p:nvSpPr>
          <p:spPr>
            <a:xfrm>
              <a:off x="1251358" y="-7056743"/>
              <a:ext cx="9689285" cy="16496006"/>
            </a:xfrm>
            <a:custGeom>
              <a:avLst/>
              <a:gdLst/>
              <a:ahLst/>
              <a:cxnLst/>
              <a:rect l="0" t="0" r="0" b="0"/>
              <a:pathLst>
                <a:path w="9689285" h="16496007">
                  <a:moveTo>
                    <a:pt x="0" y="4844643"/>
                  </a:moveTo>
                  <a:cubicBezTo>
                    <a:pt x="0" y="2169020"/>
                    <a:pt x="2169020" y="0"/>
                    <a:pt x="4844642" y="0"/>
                  </a:cubicBezTo>
                  <a:lnTo>
                    <a:pt x="4844642" y="0"/>
                  </a:lnTo>
                  <a:cubicBezTo>
                    <a:pt x="7520264" y="0"/>
                    <a:pt x="9689284" y="2169020"/>
                    <a:pt x="9689284" y="4844643"/>
                  </a:cubicBezTo>
                  <a:lnTo>
                    <a:pt x="9689284" y="11651364"/>
                  </a:lnTo>
                  <a:cubicBezTo>
                    <a:pt x="9689284" y="14326985"/>
                    <a:pt x="7520264" y="16496006"/>
                    <a:pt x="4844642" y="16496006"/>
                  </a:cubicBezTo>
                  <a:lnTo>
                    <a:pt x="4844642" y="16496006"/>
                  </a:lnTo>
                  <a:cubicBezTo>
                    <a:pt x="2169020" y="16496006"/>
                    <a:pt x="0" y="14326985"/>
                    <a:pt x="0" y="1165136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8286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49" name="爱设计-1-12"/>
            <p:cNvSpPr/>
            <p:nvPr/>
          </p:nvSpPr>
          <p:spPr>
            <a:xfrm>
              <a:off x="1080049" y="-7348397"/>
              <a:ext cx="10031903" cy="17079314"/>
            </a:xfrm>
            <a:custGeom>
              <a:avLst/>
              <a:gdLst/>
              <a:ahLst/>
              <a:cxnLst/>
              <a:rect l="0" t="0" r="0" b="0"/>
              <a:pathLst>
                <a:path w="10031904" h="17079315">
                  <a:moveTo>
                    <a:pt x="0" y="5015952"/>
                  </a:moveTo>
                  <a:cubicBezTo>
                    <a:pt x="0" y="2245718"/>
                    <a:pt x="2245719" y="0"/>
                    <a:pt x="5015952" y="0"/>
                  </a:cubicBezTo>
                  <a:lnTo>
                    <a:pt x="5015952" y="0"/>
                  </a:lnTo>
                  <a:cubicBezTo>
                    <a:pt x="7786185" y="0"/>
                    <a:pt x="10031903" y="2245718"/>
                    <a:pt x="10031903" y="5015952"/>
                  </a:cubicBezTo>
                  <a:lnTo>
                    <a:pt x="10031903" y="12063362"/>
                  </a:lnTo>
                  <a:cubicBezTo>
                    <a:pt x="10031903" y="14833596"/>
                    <a:pt x="7786185" y="17079314"/>
                    <a:pt x="5015952" y="17079314"/>
                  </a:cubicBezTo>
                  <a:lnTo>
                    <a:pt x="5015952" y="17079314"/>
                  </a:lnTo>
                  <a:cubicBezTo>
                    <a:pt x="2245719" y="17079314"/>
                    <a:pt x="0" y="14833596"/>
                    <a:pt x="0" y="1206336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571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0" name="爱设计-1-13"/>
            <p:cNvSpPr/>
            <p:nvPr/>
          </p:nvSpPr>
          <p:spPr>
            <a:xfrm>
              <a:off x="908739" y="-7640052"/>
              <a:ext cx="10374522" cy="17662624"/>
            </a:xfrm>
            <a:custGeom>
              <a:avLst/>
              <a:gdLst/>
              <a:ahLst/>
              <a:cxnLst/>
              <a:rect l="0" t="0" r="0" b="0"/>
              <a:pathLst>
                <a:path w="10374523" h="17662623">
                  <a:moveTo>
                    <a:pt x="0" y="5187261"/>
                  </a:moveTo>
                  <a:cubicBezTo>
                    <a:pt x="0" y="2322416"/>
                    <a:pt x="2322416" y="0"/>
                    <a:pt x="5187261" y="0"/>
                  </a:cubicBezTo>
                  <a:lnTo>
                    <a:pt x="5187261" y="0"/>
                  </a:lnTo>
                  <a:cubicBezTo>
                    <a:pt x="8052106" y="0"/>
                    <a:pt x="10374522" y="2322416"/>
                    <a:pt x="10374522" y="5187261"/>
                  </a:cubicBezTo>
                  <a:lnTo>
                    <a:pt x="10374522" y="12475361"/>
                  </a:lnTo>
                  <a:cubicBezTo>
                    <a:pt x="10374522" y="15340207"/>
                    <a:pt x="8052106" y="17662622"/>
                    <a:pt x="5187261" y="17662622"/>
                  </a:cubicBezTo>
                  <a:lnTo>
                    <a:pt x="5187261" y="17662622"/>
                  </a:lnTo>
                  <a:cubicBezTo>
                    <a:pt x="2322416" y="17662622"/>
                    <a:pt x="0" y="15340207"/>
                    <a:pt x="0" y="1247536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31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1" name="爱设计-1-14"/>
            <p:cNvSpPr/>
            <p:nvPr/>
          </p:nvSpPr>
          <p:spPr>
            <a:xfrm>
              <a:off x="737429" y="-7931705"/>
              <a:ext cx="10717141" cy="18245931"/>
            </a:xfrm>
            <a:custGeom>
              <a:avLst/>
              <a:gdLst/>
              <a:ahLst/>
              <a:cxnLst/>
              <a:rect l="0" t="0" r="0" b="0"/>
              <a:pathLst>
                <a:path w="10717143" h="18245932">
                  <a:moveTo>
                    <a:pt x="0" y="5358571"/>
                  </a:moveTo>
                  <a:cubicBezTo>
                    <a:pt x="0" y="2399114"/>
                    <a:pt x="2399115" y="0"/>
                    <a:pt x="5358571" y="0"/>
                  </a:cubicBezTo>
                  <a:lnTo>
                    <a:pt x="5358571" y="0"/>
                  </a:lnTo>
                  <a:cubicBezTo>
                    <a:pt x="8318028" y="0"/>
                    <a:pt x="10717142" y="2399114"/>
                    <a:pt x="10717142" y="5358571"/>
                  </a:cubicBezTo>
                  <a:lnTo>
                    <a:pt x="10717142" y="12887361"/>
                  </a:lnTo>
                  <a:cubicBezTo>
                    <a:pt x="10717142" y="15846817"/>
                    <a:pt x="8318028" y="18245931"/>
                    <a:pt x="5358571" y="18245931"/>
                  </a:cubicBezTo>
                  <a:lnTo>
                    <a:pt x="5358571" y="18245931"/>
                  </a:lnTo>
                  <a:cubicBezTo>
                    <a:pt x="2399115" y="18245931"/>
                    <a:pt x="0" y="15846817"/>
                    <a:pt x="0" y="1288736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0571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2" name="爱设计-1-15"/>
            <p:cNvSpPr/>
            <p:nvPr/>
          </p:nvSpPr>
          <p:spPr>
            <a:xfrm>
              <a:off x="566120" y="-8223360"/>
              <a:ext cx="11059760" cy="18829240"/>
            </a:xfrm>
            <a:custGeom>
              <a:avLst/>
              <a:gdLst/>
              <a:ahLst/>
              <a:cxnLst/>
              <a:rect l="0" t="0" r="0" b="0"/>
              <a:pathLst>
                <a:path w="11059761" h="18829241">
                  <a:moveTo>
                    <a:pt x="0" y="5529880"/>
                  </a:moveTo>
                  <a:cubicBezTo>
                    <a:pt x="0" y="2475812"/>
                    <a:pt x="2475812" y="0"/>
                    <a:pt x="5529880" y="0"/>
                  </a:cubicBezTo>
                  <a:lnTo>
                    <a:pt x="5529880" y="0"/>
                  </a:lnTo>
                  <a:cubicBezTo>
                    <a:pt x="8583948" y="0"/>
                    <a:pt x="11059760" y="2475812"/>
                    <a:pt x="11059760" y="5529880"/>
                  </a:cubicBezTo>
                  <a:lnTo>
                    <a:pt x="11059760" y="13299360"/>
                  </a:lnTo>
                  <a:cubicBezTo>
                    <a:pt x="11059760" y="16353428"/>
                    <a:pt x="8583948" y="18829240"/>
                    <a:pt x="5529880" y="18829240"/>
                  </a:cubicBezTo>
                  <a:lnTo>
                    <a:pt x="5529880" y="18829240"/>
                  </a:lnTo>
                  <a:cubicBezTo>
                    <a:pt x="2475812" y="18829240"/>
                    <a:pt x="0" y="16353428"/>
                    <a:pt x="0" y="1329936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3" name="爱设计-1-16"/>
            <p:cNvSpPr/>
            <p:nvPr/>
          </p:nvSpPr>
          <p:spPr>
            <a:xfrm>
              <a:off x="394811" y="-8515014"/>
              <a:ext cx="11402378" cy="19412548"/>
            </a:xfrm>
            <a:custGeom>
              <a:avLst/>
              <a:gdLst/>
              <a:ahLst/>
              <a:cxnLst/>
              <a:rect l="0" t="0" r="0" b="0"/>
              <a:pathLst>
                <a:path w="11402379" h="19412549">
                  <a:moveTo>
                    <a:pt x="0" y="5701189"/>
                  </a:moveTo>
                  <a:cubicBezTo>
                    <a:pt x="0" y="2552509"/>
                    <a:pt x="2552509" y="0"/>
                    <a:pt x="5701189" y="0"/>
                  </a:cubicBezTo>
                  <a:lnTo>
                    <a:pt x="5701189" y="0"/>
                  </a:lnTo>
                  <a:cubicBezTo>
                    <a:pt x="8849869" y="0"/>
                    <a:pt x="11402378" y="2552509"/>
                    <a:pt x="11402378" y="5701189"/>
                  </a:cubicBezTo>
                  <a:lnTo>
                    <a:pt x="11402378" y="13711359"/>
                  </a:lnTo>
                  <a:cubicBezTo>
                    <a:pt x="11402378" y="16860039"/>
                    <a:pt x="8849869" y="19412548"/>
                    <a:pt x="5701189" y="19412548"/>
                  </a:cubicBezTo>
                  <a:lnTo>
                    <a:pt x="5701189" y="19412548"/>
                  </a:lnTo>
                  <a:cubicBezTo>
                    <a:pt x="2552509" y="19412548"/>
                    <a:pt x="0" y="16860039"/>
                    <a:pt x="0" y="1371135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542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4" name="爱设计-1-17"/>
            <p:cNvSpPr/>
            <p:nvPr/>
          </p:nvSpPr>
          <p:spPr>
            <a:xfrm>
              <a:off x="223501" y="-8806668"/>
              <a:ext cx="11744998" cy="19995855"/>
            </a:xfrm>
            <a:custGeom>
              <a:avLst/>
              <a:gdLst/>
              <a:ahLst/>
              <a:cxnLst/>
              <a:rect l="0" t="0" r="0" b="0"/>
              <a:pathLst>
                <a:path w="11744999" h="19995858">
                  <a:moveTo>
                    <a:pt x="0" y="5872499"/>
                  </a:moveTo>
                  <a:cubicBezTo>
                    <a:pt x="0" y="2629208"/>
                    <a:pt x="2629208" y="0"/>
                    <a:pt x="5872499" y="0"/>
                  </a:cubicBezTo>
                  <a:lnTo>
                    <a:pt x="5872499" y="0"/>
                  </a:lnTo>
                  <a:cubicBezTo>
                    <a:pt x="9115790" y="0"/>
                    <a:pt x="11744998" y="2629208"/>
                    <a:pt x="11744998" y="5872499"/>
                  </a:cubicBezTo>
                  <a:lnTo>
                    <a:pt x="11744998" y="14123359"/>
                  </a:lnTo>
                  <a:cubicBezTo>
                    <a:pt x="11744998" y="17366650"/>
                    <a:pt x="9115790" y="19995857"/>
                    <a:pt x="5872499" y="19995857"/>
                  </a:cubicBezTo>
                  <a:lnTo>
                    <a:pt x="5872499" y="19995857"/>
                  </a:lnTo>
                  <a:cubicBezTo>
                    <a:pt x="2629208" y="19995857"/>
                    <a:pt x="0" y="17366650"/>
                    <a:pt x="0" y="1412335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285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5" name="爱设计-1-18"/>
            <p:cNvSpPr/>
            <p:nvPr/>
          </p:nvSpPr>
          <p:spPr>
            <a:xfrm>
              <a:off x="52192" y="-9098323"/>
              <a:ext cx="12087616" cy="20579166"/>
            </a:xfrm>
            <a:custGeom>
              <a:avLst/>
              <a:gdLst/>
              <a:ahLst/>
              <a:cxnLst/>
              <a:rect l="0" t="0" r="0" b="0"/>
              <a:pathLst>
                <a:path w="12087617" h="20579167">
                  <a:moveTo>
                    <a:pt x="0" y="6043808"/>
                  </a:moveTo>
                  <a:cubicBezTo>
                    <a:pt x="0" y="2705905"/>
                    <a:pt x="2705905" y="0"/>
                    <a:pt x="6043808" y="0"/>
                  </a:cubicBezTo>
                  <a:lnTo>
                    <a:pt x="6043808" y="0"/>
                  </a:lnTo>
                  <a:cubicBezTo>
                    <a:pt x="9381710" y="0"/>
                    <a:pt x="12087616" y="2705905"/>
                    <a:pt x="12087616" y="6043808"/>
                  </a:cubicBezTo>
                  <a:lnTo>
                    <a:pt x="12087616" y="14535357"/>
                  </a:lnTo>
                  <a:cubicBezTo>
                    <a:pt x="12087616" y="17873260"/>
                    <a:pt x="9381710" y="20579166"/>
                    <a:pt x="6043808" y="20579166"/>
                  </a:cubicBezTo>
                  <a:lnTo>
                    <a:pt x="6043808" y="20579166"/>
                  </a:lnTo>
                  <a:cubicBezTo>
                    <a:pt x="2705905" y="20579166"/>
                    <a:pt x="0" y="17873260"/>
                    <a:pt x="0" y="1453535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10286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6" name="爱设计-1-19"/>
            <p:cNvSpPr/>
            <p:nvPr/>
          </p:nvSpPr>
          <p:spPr>
            <a:xfrm>
              <a:off x="-119118" y="-9389977"/>
              <a:ext cx="12430235" cy="21162474"/>
            </a:xfrm>
            <a:custGeom>
              <a:avLst/>
              <a:gdLst/>
              <a:ahLst/>
              <a:cxnLst/>
              <a:rect l="0" t="0" r="0" b="0"/>
              <a:pathLst>
                <a:path w="12430237" h="21162475">
                  <a:moveTo>
                    <a:pt x="0" y="6215118"/>
                  </a:moveTo>
                  <a:cubicBezTo>
                    <a:pt x="0" y="2782603"/>
                    <a:pt x="2782604" y="0"/>
                    <a:pt x="6215118" y="0"/>
                  </a:cubicBezTo>
                  <a:lnTo>
                    <a:pt x="6215118" y="0"/>
                  </a:lnTo>
                  <a:cubicBezTo>
                    <a:pt x="9647633" y="0"/>
                    <a:pt x="12430236" y="2782603"/>
                    <a:pt x="12430236" y="6215118"/>
                  </a:cubicBezTo>
                  <a:lnTo>
                    <a:pt x="12430236" y="14947356"/>
                  </a:lnTo>
                  <a:cubicBezTo>
                    <a:pt x="12430236" y="18379871"/>
                    <a:pt x="9647633" y="21162474"/>
                    <a:pt x="6215118" y="21162474"/>
                  </a:cubicBezTo>
                  <a:lnTo>
                    <a:pt x="6215118" y="21162474"/>
                  </a:lnTo>
                  <a:cubicBezTo>
                    <a:pt x="2782604" y="21162474"/>
                    <a:pt x="0" y="18379871"/>
                    <a:pt x="0" y="1494735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771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7" name="爱设计-1-20"/>
            <p:cNvSpPr/>
            <p:nvPr/>
          </p:nvSpPr>
          <p:spPr>
            <a:xfrm>
              <a:off x="-290427" y="-9681632"/>
              <a:ext cx="12772854" cy="21745784"/>
            </a:xfrm>
            <a:custGeom>
              <a:avLst/>
              <a:gdLst/>
              <a:ahLst/>
              <a:cxnLst/>
              <a:rect l="0" t="0" r="0" b="0"/>
              <a:pathLst>
                <a:path w="12772855" h="21745784">
                  <a:moveTo>
                    <a:pt x="0" y="6386428"/>
                  </a:moveTo>
                  <a:cubicBezTo>
                    <a:pt x="0" y="2859301"/>
                    <a:pt x="2859301" y="0"/>
                    <a:pt x="6386427" y="0"/>
                  </a:cubicBezTo>
                  <a:lnTo>
                    <a:pt x="6386427" y="0"/>
                  </a:lnTo>
                  <a:cubicBezTo>
                    <a:pt x="9913553" y="0"/>
                    <a:pt x="12772854" y="2859301"/>
                    <a:pt x="12772854" y="6386428"/>
                  </a:cubicBezTo>
                  <a:lnTo>
                    <a:pt x="12772854" y="15359356"/>
                  </a:lnTo>
                  <a:cubicBezTo>
                    <a:pt x="12772854" y="18886483"/>
                    <a:pt x="9913553" y="21745783"/>
                    <a:pt x="6386427" y="21745783"/>
                  </a:cubicBezTo>
                  <a:lnTo>
                    <a:pt x="6386427" y="21745783"/>
                  </a:lnTo>
                  <a:cubicBezTo>
                    <a:pt x="2859301" y="21745783"/>
                    <a:pt x="0" y="18886483"/>
                    <a:pt x="0" y="1535935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51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8" name="爱设计-1-21"/>
            <p:cNvSpPr/>
            <p:nvPr/>
          </p:nvSpPr>
          <p:spPr>
            <a:xfrm>
              <a:off x="-461737" y="-9973286"/>
              <a:ext cx="13115472" cy="22329091"/>
            </a:xfrm>
            <a:custGeom>
              <a:avLst/>
              <a:gdLst/>
              <a:ahLst/>
              <a:cxnLst/>
              <a:rect l="0" t="0" r="0" b="0"/>
              <a:pathLst>
                <a:path w="13115474" h="22329093">
                  <a:moveTo>
                    <a:pt x="0" y="6557737"/>
                  </a:moveTo>
                  <a:cubicBezTo>
                    <a:pt x="0" y="2935999"/>
                    <a:pt x="2936000" y="0"/>
                    <a:pt x="6557737" y="0"/>
                  </a:cubicBezTo>
                  <a:lnTo>
                    <a:pt x="6557737" y="0"/>
                  </a:lnTo>
                  <a:cubicBezTo>
                    <a:pt x="10179475" y="0"/>
                    <a:pt x="13115473" y="2935999"/>
                    <a:pt x="13115473" y="6557737"/>
                  </a:cubicBezTo>
                  <a:lnTo>
                    <a:pt x="13115473" y="15771355"/>
                  </a:lnTo>
                  <a:cubicBezTo>
                    <a:pt x="13115473" y="19393092"/>
                    <a:pt x="10179475" y="22329092"/>
                    <a:pt x="6557737" y="22329092"/>
                  </a:cubicBezTo>
                  <a:lnTo>
                    <a:pt x="6557737" y="22329092"/>
                  </a:lnTo>
                  <a:cubicBezTo>
                    <a:pt x="2936000" y="22329092"/>
                    <a:pt x="0" y="19393092"/>
                    <a:pt x="0" y="1577135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>
                  <a:alpha val="2571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59" name="爱设计-1-22"/>
            <p:cNvSpPr/>
            <p:nvPr/>
          </p:nvSpPr>
          <p:spPr>
            <a:xfrm>
              <a:off x="-633046" y="-10264940"/>
              <a:ext cx="13458092" cy="22912400"/>
            </a:xfrm>
            <a:custGeom>
              <a:avLst/>
              <a:gdLst>
                <a:gd name="connsiteX0" fmla="*/ 0 w 13458092"/>
                <a:gd name="connsiteY0" fmla="*/ 6729046 h 22912400"/>
                <a:gd name="connsiteX1" fmla="*/ 6729046 w 13458092"/>
                <a:gd name="connsiteY1" fmla="*/ 0 h 22912400"/>
                <a:gd name="connsiteX2" fmla="*/ 6729046 w 13458092"/>
                <a:gd name="connsiteY2" fmla="*/ 0 h 22912400"/>
                <a:gd name="connsiteX3" fmla="*/ 13458092 w 13458092"/>
                <a:gd name="connsiteY3" fmla="*/ 6729046 h 22912400"/>
                <a:gd name="connsiteX4" fmla="*/ 13458092 w 13458092"/>
                <a:gd name="connsiteY4" fmla="*/ 16183354 h 22912400"/>
                <a:gd name="connsiteX5" fmla="*/ 6729046 w 13458092"/>
                <a:gd name="connsiteY5" fmla="*/ 22912400 h 22912400"/>
                <a:gd name="connsiteX6" fmla="*/ 6729046 w 13458092"/>
                <a:gd name="connsiteY6" fmla="*/ 22912400 h 22912400"/>
                <a:gd name="connsiteX7" fmla="*/ 0 w 13458092"/>
                <a:gd name="connsiteY7" fmla="*/ 16183354 h 22912400"/>
                <a:gd name="connsiteX8" fmla="*/ 0 w 13458092"/>
                <a:gd name="connsiteY8" fmla="*/ 6729046 h 22912400"/>
                <a:gd name="connsiteX0-1" fmla="*/ 0 w 13458092"/>
                <a:gd name="connsiteY0-2" fmla="*/ 6729046 h 22912400"/>
                <a:gd name="connsiteX1-3" fmla="*/ 633046 w 13458092"/>
                <a:gd name="connsiteY1-4" fmla="*/ 10264940 h 22912400"/>
                <a:gd name="connsiteX2-5" fmla="*/ 6729046 w 13458092"/>
                <a:gd name="connsiteY2-6" fmla="*/ 0 h 22912400"/>
                <a:gd name="connsiteX3-7" fmla="*/ 6729046 w 13458092"/>
                <a:gd name="connsiteY3-8" fmla="*/ 0 h 22912400"/>
                <a:gd name="connsiteX4-9" fmla="*/ 13458092 w 13458092"/>
                <a:gd name="connsiteY4-10" fmla="*/ 6729046 h 22912400"/>
                <a:gd name="connsiteX5-11" fmla="*/ 13458092 w 13458092"/>
                <a:gd name="connsiteY5-12" fmla="*/ 16183354 h 22912400"/>
                <a:gd name="connsiteX6-13" fmla="*/ 6729046 w 13458092"/>
                <a:gd name="connsiteY6-14" fmla="*/ 22912400 h 22912400"/>
                <a:gd name="connsiteX7-15" fmla="*/ 6729046 w 13458092"/>
                <a:gd name="connsiteY7-16" fmla="*/ 22912400 h 22912400"/>
                <a:gd name="connsiteX8-17" fmla="*/ 0 w 13458092"/>
                <a:gd name="connsiteY8-18" fmla="*/ 16183354 h 22912400"/>
                <a:gd name="connsiteX9" fmla="*/ 0 w 13458092"/>
                <a:gd name="connsiteY9" fmla="*/ 6729046 h 22912400"/>
                <a:gd name="connsiteX0-19" fmla="*/ 0 w 13458092"/>
                <a:gd name="connsiteY0-20" fmla="*/ 6729046 h 22912400"/>
                <a:gd name="connsiteX1-21" fmla="*/ 6729046 w 13458092"/>
                <a:gd name="connsiteY1-22" fmla="*/ 0 h 22912400"/>
                <a:gd name="connsiteX2-23" fmla="*/ 6729046 w 13458092"/>
                <a:gd name="connsiteY2-24" fmla="*/ 0 h 22912400"/>
                <a:gd name="connsiteX3-25" fmla="*/ 13458092 w 13458092"/>
                <a:gd name="connsiteY3-26" fmla="*/ 6729046 h 22912400"/>
                <a:gd name="connsiteX4-27" fmla="*/ 13458092 w 13458092"/>
                <a:gd name="connsiteY4-28" fmla="*/ 16183354 h 22912400"/>
                <a:gd name="connsiteX5-29" fmla="*/ 6729046 w 13458092"/>
                <a:gd name="connsiteY5-30" fmla="*/ 22912400 h 22912400"/>
                <a:gd name="connsiteX6-31" fmla="*/ 6729046 w 13458092"/>
                <a:gd name="connsiteY6-32" fmla="*/ 22912400 h 22912400"/>
                <a:gd name="connsiteX7-33" fmla="*/ 0 w 13458092"/>
                <a:gd name="connsiteY7-34" fmla="*/ 16183354 h 22912400"/>
                <a:gd name="connsiteX8-35" fmla="*/ 0 w 13458092"/>
                <a:gd name="connsiteY8-36" fmla="*/ 6729046 h 2291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458092" h="22912400">
                  <a:moveTo>
                    <a:pt x="0" y="6729046"/>
                  </a:moveTo>
                  <a:cubicBezTo>
                    <a:pt x="0" y="3012697"/>
                    <a:pt x="3012697" y="0"/>
                    <a:pt x="6729046" y="0"/>
                  </a:cubicBezTo>
                  <a:lnTo>
                    <a:pt x="6729046" y="0"/>
                  </a:lnTo>
                  <a:cubicBezTo>
                    <a:pt x="10445395" y="0"/>
                    <a:pt x="13458092" y="3012697"/>
                    <a:pt x="13458092" y="6729046"/>
                  </a:cubicBezTo>
                  <a:lnTo>
                    <a:pt x="13458092" y="16183354"/>
                  </a:lnTo>
                  <a:cubicBezTo>
                    <a:pt x="13458092" y="19899703"/>
                    <a:pt x="10445395" y="22912400"/>
                    <a:pt x="6729046" y="22912400"/>
                  </a:cubicBezTo>
                  <a:lnTo>
                    <a:pt x="6729046" y="22912400"/>
                  </a:lnTo>
                  <a:cubicBezTo>
                    <a:pt x="3012697" y="22912400"/>
                    <a:pt x="0" y="19899703"/>
                    <a:pt x="0" y="16183354"/>
                  </a:cubicBezTo>
                  <a:lnTo>
                    <a:pt x="0" y="6729046"/>
                  </a:lnTo>
                  <a:close/>
                </a:path>
              </a:pathLst>
            </a:custGeom>
            <a:noFill/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</p:grpSp>
      <p:sp>
        <p:nvSpPr>
          <p:cNvPr id="60" name="爱设计-2"/>
          <p:cNvSpPr/>
          <p:nvPr/>
        </p:nvSpPr>
        <p:spPr>
          <a:xfrm>
            <a:off x="3221620" y="542356"/>
            <a:ext cx="5748760" cy="574876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 Light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8020" y="2179320"/>
            <a:ext cx="3236595" cy="2499995"/>
            <a:chOff x="7052" y="2348"/>
            <a:chExt cx="5097" cy="3937"/>
          </a:xfrm>
        </p:grpSpPr>
        <p:sp>
          <p:nvSpPr>
            <p:cNvPr id="64" name="爱设计-3"/>
            <p:cNvSpPr txBox="1"/>
            <p:nvPr/>
          </p:nvSpPr>
          <p:spPr>
            <a:xfrm>
              <a:off x="7052" y="2348"/>
              <a:ext cx="5096" cy="1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000" b="1" dirty="0">
                  <a:solidFill>
                    <a:prstClr val="white"/>
                  </a:solidFill>
                  <a:latin typeface="+mj-ea"/>
                  <a:ea typeface="+mj-ea"/>
                </a:rPr>
                <a:t>工商银行</a:t>
              </a:r>
              <a:endParaRPr lang="zh-CN" altLang="en-US" sz="6000" b="1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爱设计-7"/>
            <p:cNvSpPr/>
            <p:nvPr/>
          </p:nvSpPr>
          <p:spPr>
            <a:xfrm>
              <a:off x="9298" y="3974"/>
              <a:ext cx="605" cy="605"/>
            </a:xfrm>
            <a:prstGeom prst="mathMultiply">
              <a:avLst>
                <a:gd name="adj1" fmla="val 26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 Light"/>
                <a:cs typeface="+mn-cs"/>
              </a:endParaRPr>
            </a:p>
          </p:txBody>
        </p:sp>
        <p:sp>
          <p:nvSpPr>
            <p:cNvPr id="2" name="爱设计-3"/>
            <p:cNvSpPr txBox="1"/>
            <p:nvPr/>
          </p:nvSpPr>
          <p:spPr>
            <a:xfrm>
              <a:off x="7053" y="4687"/>
              <a:ext cx="5096" cy="1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000" b="1" dirty="0">
                  <a:solidFill>
                    <a:prstClr val="white"/>
                  </a:solidFill>
                  <a:latin typeface="+mj-ea"/>
                  <a:ea typeface="+mj-ea"/>
                  <a:sym typeface="+mn-ea"/>
                </a:rPr>
                <a:t>伴您同行</a:t>
              </a:r>
              <a:endParaRPr lang="zh-CN" altLang="en-US" sz="6000" b="1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88130" y="3429000"/>
            <a:ext cx="32467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CONTENT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Box 891"/>
          <p:cNvSpPr txBox="1"/>
          <p:nvPr/>
        </p:nvSpPr>
        <p:spPr>
          <a:xfrm>
            <a:off x="1300496" y="2535608"/>
            <a:ext cx="151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目录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flipH="1">
            <a:off x="-1" y="4124325"/>
            <a:ext cx="2495413" cy="2733675"/>
          </a:xfrm>
          <a:custGeom>
            <a:avLst/>
            <a:gdLst>
              <a:gd name="connsiteX0" fmla="*/ 3030933 w 3030933"/>
              <a:gd name="connsiteY0" fmla="*/ 0 h 3320327"/>
              <a:gd name="connsiteX1" fmla="*/ 3030933 w 3030933"/>
              <a:gd name="connsiteY1" fmla="*/ 1315475 h 3320327"/>
              <a:gd name="connsiteX2" fmla="*/ 2861061 w 3030933"/>
              <a:gd name="connsiteY2" fmla="*/ 1341401 h 3320327"/>
              <a:gd name="connsiteX3" fmla="*/ 1310294 w 3030933"/>
              <a:gd name="connsiteY3" fmla="*/ 3244127 h 3320327"/>
              <a:gd name="connsiteX4" fmla="*/ 1314142 w 3030933"/>
              <a:gd name="connsiteY4" fmla="*/ 3320327 h 3320327"/>
              <a:gd name="connsiteX5" fmla="*/ 3848 w 3030933"/>
              <a:gd name="connsiteY5" fmla="*/ 3320327 h 3320327"/>
              <a:gd name="connsiteX6" fmla="*/ 0 w 3030933"/>
              <a:gd name="connsiteY6" fmla="*/ 3244127 h 3320327"/>
              <a:gd name="connsiteX7" fmla="*/ 2919932 w 3030933"/>
              <a:gd name="connsiteY7" fmla="*/ 8440 h 33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933" h="3320327">
                <a:moveTo>
                  <a:pt x="3030933" y="0"/>
                </a:moveTo>
                <a:lnTo>
                  <a:pt x="3030933" y="1315475"/>
                </a:lnTo>
                <a:lnTo>
                  <a:pt x="2861061" y="1341401"/>
                </a:lnTo>
                <a:cubicBezTo>
                  <a:pt x="1976040" y="1522502"/>
                  <a:pt x="1310294" y="2305568"/>
                  <a:pt x="1310294" y="3244127"/>
                </a:cubicBezTo>
                <a:lnTo>
                  <a:pt x="1314142" y="3320327"/>
                </a:lnTo>
                <a:lnTo>
                  <a:pt x="3848" y="3320327"/>
                </a:lnTo>
                <a:lnTo>
                  <a:pt x="0" y="3244127"/>
                </a:lnTo>
                <a:cubicBezTo>
                  <a:pt x="0" y="1560101"/>
                  <a:pt x="1279849" y="175000"/>
                  <a:pt x="2919932" y="8440"/>
                </a:cubicBezTo>
                <a:close/>
              </a:path>
            </a:pathLst>
          </a:cu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1600" b="1">
              <a:solidFill>
                <a:srgbClr val="E6E6E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: 形状 24"/>
          <p:cNvSpPr/>
          <p:nvPr/>
        </p:nvSpPr>
        <p:spPr>
          <a:xfrm flipH="1">
            <a:off x="10482279" y="0"/>
            <a:ext cx="1709721" cy="1542092"/>
          </a:xfrm>
          <a:custGeom>
            <a:avLst/>
            <a:gdLst>
              <a:gd name="connsiteX0" fmla="*/ 0 w 1709721"/>
              <a:gd name="connsiteY0" fmla="*/ 0 h 1542092"/>
              <a:gd name="connsiteX1" fmla="*/ 1709721 w 1709721"/>
              <a:gd name="connsiteY1" fmla="*/ 0 h 1542092"/>
              <a:gd name="connsiteX2" fmla="*/ 1683816 w 1709721"/>
              <a:gd name="connsiteY2" fmla="*/ 169743 h 1542092"/>
              <a:gd name="connsiteX3" fmla="*/ 0 w 1709721"/>
              <a:gd name="connsiteY3" fmla="*/ 1542092 h 15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721" h="1542092">
                <a:moveTo>
                  <a:pt x="0" y="0"/>
                </a:moveTo>
                <a:lnTo>
                  <a:pt x="1709721" y="0"/>
                </a:lnTo>
                <a:lnTo>
                  <a:pt x="1683816" y="169743"/>
                </a:lnTo>
                <a:cubicBezTo>
                  <a:pt x="1523550" y="952941"/>
                  <a:pt x="830577" y="1542092"/>
                  <a:pt x="0" y="1542092"/>
                </a:cubicBezTo>
                <a:close/>
              </a:path>
            </a:pathLst>
          </a:cu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121395" y="2843169"/>
            <a:ext cx="4871477" cy="1046872"/>
            <a:chOff x="6361003" y="2494617"/>
            <a:chExt cx="4524478" cy="1046872"/>
          </a:xfrm>
        </p:grpSpPr>
        <p:sp>
          <p:nvSpPr>
            <p:cNvPr id="44" name="矩形 43"/>
            <p:cNvSpPr/>
            <p:nvPr/>
          </p:nvSpPr>
          <p:spPr>
            <a:xfrm>
              <a:off x="6361003" y="2494617"/>
              <a:ext cx="4524478" cy="1046872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tx1">
                  <a:lumMod val="50000"/>
                  <a:lumOff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725155" y="2679701"/>
              <a:ext cx="676704" cy="67670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514788" y="2817998"/>
              <a:ext cx="316033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defTabSz="914400" eaLnBrk="1" latinLnBrk="0" hangingPunct="1">
                <a:lnSpc>
                  <a:spcPct val="120000"/>
                </a:lnSpc>
                <a:spcBef>
                  <a:spcPts val="1000"/>
                </a:spcBef>
                <a:buFont typeface="+mj-lt"/>
                <a:buNone/>
                <a:defRPr sz="2000" b="1"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800100" indent="-342900" defTabSz="914400" eaLnBrk="1" latinLnBrk="0" hangingPunct="1">
                <a:lnSpc>
                  <a:spcPct val="120000"/>
                </a:lnSpc>
                <a:spcBef>
                  <a:spcPts val="500"/>
                </a:spcBef>
                <a:buFont typeface="+mj-ea"/>
                <a:buAutoNum type="circleNumDbPlain"/>
                <a:defRPr sz="1600">
                  <a:latin typeface="+mn-lt"/>
                  <a:ea typeface="+mn-ea"/>
                </a:defRPr>
              </a:lvl2pPr>
              <a:lvl3pPr marL="1257300" indent="-342900" defTabSz="914400" eaLnBrk="1" latinLnBrk="0" hangingPunct="1">
                <a:lnSpc>
                  <a:spcPct val="120000"/>
                </a:lnSpc>
                <a:spcBef>
                  <a:spcPts val="500"/>
                </a:spcBef>
                <a:buFont typeface="+mj-lt"/>
                <a:buAutoNum type="alphaLcParenR"/>
                <a:defRPr sz="1400">
                  <a:latin typeface="+mn-lt"/>
                  <a:ea typeface="+mn-ea"/>
                </a:defRPr>
              </a:lvl3pPr>
              <a:lvl4pPr marL="1600200" indent="-228600" defTabSz="91440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200">
                  <a:latin typeface="+mn-lt"/>
                  <a:ea typeface="+mn-ea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200">
                  <a:latin typeface="+mn-lt"/>
                  <a:ea typeface="+mn-ea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>
                  <a:latin typeface="+mn-lt"/>
                  <a:ea typeface="+mn-ea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>
                  <a:latin typeface="+mn-lt"/>
                  <a:ea typeface="+mn-ea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>
                  <a:latin typeface="+mn-lt"/>
                  <a:ea typeface="+mn-ea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>
                  <a:latin typeface="+mn-lt"/>
                  <a:ea typeface="+mn-ea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dirty="0"/>
                <a:t>工作策略</a:t>
              </a:r>
              <a:endParaRPr lang="zh-CN" dirty="0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10545341" y="2494618"/>
              <a:ext cx="340140" cy="230179"/>
            </a:xfrm>
            <a:custGeom>
              <a:avLst/>
              <a:gdLst>
                <a:gd name="connsiteX0" fmla="*/ 0 w 340140"/>
                <a:gd name="connsiteY0" fmla="*/ 0 h 230179"/>
                <a:gd name="connsiteX1" fmla="*/ 340140 w 340140"/>
                <a:gd name="connsiteY1" fmla="*/ 0 h 230179"/>
                <a:gd name="connsiteX2" fmla="*/ 340140 w 340140"/>
                <a:gd name="connsiteY2" fmla="*/ 227797 h 230179"/>
                <a:gd name="connsiteX3" fmla="*/ 316513 w 340140"/>
                <a:gd name="connsiteY3" fmla="*/ 230179 h 230179"/>
                <a:gd name="connsiteX4" fmla="*/ 4750 w 340140"/>
                <a:gd name="connsiteY4" fmla="*/ 23529 h 23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140" h="230179">
                  <a:moveTo>
                    <a:pt x="0" y="0"/>
                  </a:moveTo>
                  <a:lnTo>
                    <a:pt x="340140" y="0"/>
                  </a:lnTo>
                  <a:lnTo>
                    <a:pt x="340140" y="227797"/>
                  </a:lnTo>
                  <a:lnTo>
                    <a:pt x="316513" y="230179"/>
                  </a:lnTo>
                  <a:cubicBezTo>
                    <a:pt x="176363" y="230179"/>
                    <a:pt x="56115" y="144969"/>
                    <a:pt x="4750" y="2352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90000"/>
                  </a:schemeClr>
                </a:gs>
                <a:gs pos="60000">
                  <a:schemeClr val="accent1">
                    <a:alpha val="72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21395" y="1509414"/>
            <a:ext cx="4871477" cy="1046872"/>
            <a:chOff x="6361003" y="2494617"/>
            <a:chExt cx="4524478" cy="1046872"/>
          </a:xfrm>
        </p:grpSpPr>
        <p:sp>
          <p:nvSpPr>
            <p:cNvPr id="27" name="矩形 26"/>
            <p:cNvSpPr/>
            <p:nvPr/>
          </p:nvSpPr>
          <p:spPr>
            <a:xfrm>
              <a:off x="6361003" y="2494617"/>
              <a:ext cx="4524478" cy="1046872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tx1">
                  <a:lumMod val="50000"/>
                  <a:lumOff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725155" y="2679701"/>
              <a:ext cx="676704" cy="67670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14789" y="2772151"/>
              <a:ext cx="316033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+mj-ea"/>
                <a:buAutoNum type="circleNumDbPlai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+mj-lt"/>
                <a:buAutoNum type="alphaLcParenR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总体方案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545341" y="2494618"/>
              <a:ext cx="340140" cy="230179"/>
            </a:xfrm>
            <a:custGeom>
              <a:avLst/>
              <a:gdLst>
                <a:gd name="connsiteX0" fmla="*/ 0 w 340140"/>
                <a:gd name="connsiteY0" fmla="*/ 0 h 230179"/>
                <a:gd name="connsiteX1" fmla="*/ 340140 w 340140"/>
                <a:gd name="connsiteY1" fmla="*/ 0 h 230179"/>
                <a:gd name="connsiteX2" fmla="*/ 340140 w 340140"/>
                <a:gd name="connsiteY2" fmla="*/ 227797 h 230179"/>
                <a:gd name="connsiteX3" fmla="*/ 316513 w 340140"/>
                <a:gd name="connsiteY3" fmla="*/ 230179 h 230179"/>
                <a:gd name="connsiteX4" fmla="*/ 4750 w 340140"/>
                <a:gd name="connsiteY4" fmla="*/ 23529 h 23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140" h="230179">
                  <a:moveTo>
                    <a:pt x="0" y="0"/>
                  </a:moveTo>
                  <a:lnTo>
                    <a:pt x="340140" y="0"/>
                  </a:lnTo>
                  <a:lnTo>
                    <a:pt x="340140" y="227797"/>
                  </a:lnTo>
                  <a:lnTo>
                    <a:pt x="316513" y="230179"/>
                  </a:lnTo>
                  <a:cubicBezTo>
                    <a:pt x="176363" y="230179"/>
                    <a:pt x="56115" y="144969"/>
                    <a:pt x="4750" y="2352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90000"/>
                  </a:schemeClr>
                </a:gs>
                <a:gs pos="60000">
                  <a:schemeClr val="accent1">
                    <a:alpha val="72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21395" y="4213422"/>
            <a:ext cx="4871477" cy="1046872"/>
            <a:chOff x="6361003" y="2494617"/>
            <a:chExt cx="4524478" cy="1046872"/>
          </a:xfrm>
        </p:grpSpPr>
        <p:sp>
          <p:nvSpPr>
            <p:cNvPr id="32" name="矩形 31"/>
            <p:cNvSpPr/>
            <p:nvPr/>
          </p:nvSpPr>
          <p:spPr>
            <a:xfrm>
              <a:off x="6361003" y="2494617"/>
              <a:ext cx="4524478" cy="1046872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tx1">
                  <a:lumMod val="50000"/>
                  <a:lumOff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725155" y="2679701"/>
              <a:ext cx="676704" cy="67670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14788" y="2756602"/>
              <a:ext cx="316033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+mj-ea"/>
                <a:buAutoNum type="circleNumDbPlai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+mj-lt"/>
                <a:buAutoNum type="alphaLcParenR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落地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案例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0545341" y="2494618"/>
              <a:ext cx="340140" cy="230179"/>
            </a:xfrm>
            <a:custGeom>
              <a:avLst/>
              <a:gdLst>
                <a:gd name="connsiteX0" fmla="*/ 0 w 340140"/>
                <a:gd name="connsiteY0" fmla="*/ 0 h 230179"/>
                <a:gd name="connsiteX1" fmla="*/ 340140 w 340140"/>
                <a:gd name="connsiteY1" fmla="*/ 0 h 230179"/>
                <a:gd name="connsiteX2" fmla="*/ 340140 w 340140"/>
                <a:gd name="connsiteY2" fmla="*/ 227797 h 230179"/>
                <a:gd name="connsiteX3" fmla="*/ 316513 w 340140"/>
                <a:gd name="connsiteY3" fmla="*/ 230179 h 230179"/>
                <a:gd name="connsiteX4" fmla="*/ 4750 w 340140"/>
                <a:gd name="connsiteY4" fmla="*/ 23529 h 23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140" h="230179">
                  <a:moveTo>
                    <a:pt x="0" y="0"/>
                  </a:moveTo>
                  <a:lnTo>
                    <a:pt x="340140" y="0"/>
                  </a:lnTo>
                  <a:lnTo>
                    <a:pt x="340140" y="227797"/>
                  </a:lnTo>
                  <a:lnTo>
                    <a:pt x="316513" y="230179"/>
                  </a:lnTo>
                  <a:cubicBezTo>
                    <a:pt x="176363" y="230179"/>
                    <a:pt x="56115" y="144969"/>
                    <a:pt x="4750" y="2352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90000"/>
                  </a:schemeClr>
                </a:gs>
                <a:gs pos="60000">
                  <a:schemeClr val="accent1">
                    <a:alpha val="72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椭圆 5"/>
          <p:cNvSpPr/>
          <p:nvPr/>
        </p:nvSpPr>
        <p:spPr>
          <a:xfrm>
            <a:off x="1028700" y="1063625"/>
            <a:ext cx="479425" cy="479425"/>
          </a:xfrm>
          <a:prstGeom prst="ellipse">
            <a:avLst/>
          </a:prstGeom>
          <a:solidFill>
            <a:srgbClr val="A5300F">
              <a:alpha val="56000"/>
            </a:srgbClr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3" name="椭圆 6"/>
          <p:cNvSpPr/>
          <p:nvPr/>
        </p:nvSpPr>
        <p:spPr>
          <a:xfrm>
            <a:off x="11444288" y="3152775"/>
            <a:ext cx="550862" cy="550863"/>
          </a:xfrm>
          <a:prstGeom prst="ellipse">
            <a:avLst/>
          </a:prstGeom>
          <a:solidFill>
            <a:srgbClr val="A5300F">
              <a:alpha val="68999"/>
            </a:srgbClr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4" name="椭圆 7"/>
          <p:cNvSpPr/>
          <p:nvPr/>
        </p:nvSpPr>
        <p:spPr>
          <a:xfrm>
            <a:off x="8691563" y="5772150"/>
            <a:ext cx="825500" cy="825500"/>
          </a:xfrm>
          <a:prstGeom prst="ellipse">
            <a:avLst/>
          </a:prstGeom>
          <a:solidFill>
            <a:srgbClr val="C62525"/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5" name="椭圆 8"/>
          <p:cNvSpPr/>
          <p:nvPr/>
        </p:nvSpPr>
        <p:spPr>
          <a:xfrm>
            <a:off x="9721850" y="771525"/>
            <a:ext cx="207963" cy="20796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6" name="任意多边形: 形状 9"/>
          <p:cNvSpPr/>
          <p:nvPr/>
        </p:nvSpPr>
        <p:spPr>
          <a:xfrm flipH="1">
            <a:off x="0" y="4124325"/>
            <a:ext cx="2495550" cy="2733675"/>
          </a:xfrm>
          <a:custGeom>
            <a:avLst/>
            <a:gdLst>
              <a:gd name="txL" fmla="*/ 0 w 3030933"/>
              <a:gd name="txT" fmla="*/ 0 h 3320327"/>
              <a:gd name="txR" fmla="*/ 3030933 w 3030933"/>
              <a:gd name="txB" fmla="*/ 3320327 h 3320327"/>
            </a:gdLst>
            <a:ahLst/>
            <a:cxnLst>
              <a:cxn ang="0">
                <a:pos x="3030933" y="0"/>
              </a:cxn>
              <a:cxn ang="0">
                <a:pos x="3030933" y="1315475"/>
              </a:cxn>
              <a:cxn ang="0">
                <a:pos x="2861061" y="1341401"/>
              </a:cxn>
              <a:cxn ang="0">
                <a:pos x="1310294" y="3244127"/>
              </a:cxn>
              <a:cxn ang="0">
                <a:pos x="1314142" y="3320327"/>
              </a:cxn>
              <a:cxn ang="0">
                <a:pos x="3848" y="3320327"/>
              </a:cxn>
              <a:cxn ang="0">
                <a:pos x="0" y="3244127"/>
              </a:cxn>
              <a:cxn ang="0">
                <a:pos x="2919932" y="8440"/>
              </a:cxn>
            </a:cxnLst>
            <a:rect l="txL" t="txT" r="txR" b="txB"/>
            <a:pathLst>
              <a:path w="3030933" h="3320327">
                <a:moveTo>
                  <a:pt x="3030933" y="0"/>
                </a:moveTo>
                <a:lnTo>
                  <a:pt x="3030933" y="1315475"/>
                </a:lnTo>
                <a:lnTo>
                  <a:pt x="2861061" y="1341401"/>
                </a:lnTo>
                <a:cubicBezTo>
                  <a:pt x="1976040" y="1522502"/>
                  <a:pt x="1310294" y="2305568"/>
                  <a:pt x="1310294" y="3244127"/>
                </a:cubicBezTo>
                <a:lnTo>
                  <a:pt x="1314142" y="3320327"/>
                </a:lnTo>
                <a:lnTo>
                  <a:pt x="3848" y="3320327"/>
                </a:lnTo>
                <a:lnTo>
                  <a:pt x="0" y="3244127"/>
                </a:lnTo>
                <a:cubicBezTo>
                  <a:pt x="0" y="1560101"/>
                  <a:pt x="1279849" y="175000"/>
                  <a:pt x="2919932" y="8440"/>
                </a:cubicBezTo>
                <a:close/>
              </a:path>
            </a:pathLst>
          </a:custGeom>
          <a:solidFill>
            <a:srgbClr val="C62525"/>
          </a:solidFill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7" name="任意多边形: 形状 10"/>
          <p:cNvSpPr/>
          <p:nvPr/>
        </p:nvSpPr>
        <p:spPr>
          <a:xfrm flipH="1">
            <a:off x="10482263" y="0"/>
            <a:ext cx="1709737" cy="1541463"/>
          </a:xfrm>
          <a:custGeom>
            <a:avLst/>
            <a:gdLst>
              <a:gd name="txL" fmla="*/ 0 w 1709721"/>
              <a:gd name="txT" fmla="*/ 0 h 1542092"/>
              <a:gd name="txR" fmla="*/ 1709721 w 1709721"/>
              <a:gd name="txB" fmla="*/ 1542092 h 1542092"/>
            </a:gdLst>
            <a:ahLst/>
            <a:cxnLst>
              <a:cxn ang="0">
                <a:pos x="0" y="0"/>
              </a:cxn>
              <a:cxn ang="0">
                <a:pos x="1709721" y="0"/>
              </a:cxn>
              <a:cxn ang="0">
                <a:pos x="1683816" y="169743"/>
              </a:cxn>
              <a:cxn ang="0">
                <a:pos x="0" y="1542092"/>
              </a:cxn>
            </a:cxnLst>
            <a:rect l="txL" t="txT" r="txR" b="txB"/>
            <a:pathLst>
              <a:path w="1709721" h="1542092">
                <a:moveTo>
                  <a:pt x="0" y="0"/>
                </a:moveTo>
                <a:lnTo>
                  <a:pt x="1709721" y="0"/>
                </a:lnTo>
                <a:lnTo>
                  <a:pt x="1683816" y="169743"/>
                </a:lnTo>
                <a:cubicBezTo>
                  <a:pt x="1523550" y="952941"/>
                  <a:pt x="830577" y="1542092"/>
                  <a:pt x="0" y="1542092"/>
                </a:cubicBezTo>
                <a:close/>
              </a:path>
            </a:pathLst>
          </a:custGeom>
          <a:solidFill>
            <a:srgbClr val="C62525"/>
          </a:solidFill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8" name="文本占位符 13"/>
          <p:cNvSpPr/>
          <p:nvPr/>
        </p:nvSpPr>
        <p:spPr>
          <a:xfrm>
            <a:off x="3881438" y="2273300"/>
            <a:ext cx="1882775" cy="15319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charset="-116"/>
              <a:buNone/>
            </a:pPr>
            <a:r>
              <a:rPr lang="en-US" altLang="x-none" sz="10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</a:t>
            </a:r>
            <a:endParaRPr lang="zh-CN" altLang="en-US" sz="10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9" name="文本占位符 13"/>
          <p:cNvSpPr/>
          <p:nvPr/>
        </p:nvSpPr>
        <p:spPr>
          <a:xfrm>
            <a:off x="3481388" y="3663950"/>
            <a:ext cx="2665412" cy="590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charset="-116"/>
              <a:buNone/>
            </a:pPr>
            <a:r>
              <a:rPr lang="en-US" altLang="x-none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ONE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30" name="文本框 13"/>
          <p:cNvSpPr/>
          <p:nvPr/>
        </p:nvSpPr>
        <p:spPr>
          <a:xfrm>
            <a:off x="5454015" y="2520950"/>
            <a:ext cx="374777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6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rPr>
              <a:t>总体</a:t>
            </a:r>
            <a:r>
              <a:rPr lang="zh-CN" altLang="en-US" sz="6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rPr>
              <a:t>方案</a:t>
            </a:r>
            <a:endParaRPr lang="zh-CN" altLang="en-US" sz="6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6405637"/>
            <a:ext cx="12192000" cy="452361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矩形 39"/>
          <p:cNvSpPr/>
          <p:nvPr/>
        </p:nvSpPr>
        <p:spPr>
          <a:xfrm>
            <a:off x="0" y="6231465"/>
            <a:ext cx="12192000" cy="106437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任意多边形 48"/>
          <p:cNvSpPr/>
          <p:nvPr/>
        </p:nvSpPr>
        <p:spPr>
          <a:xfrm flipV="1">
            <a:off x="7246620" y="1819275"/>
            <a:ext cx="4356100" cy="27241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-1" fmla="*/ 0 w 2815771"/>
              <a:gd name="connsiteY0-2" fmla="*/ 0 h 649982"/>
              <a:gd name="connsiteX1-3" fmla="*/ 254183 w 2815771"/>
              <a:gd name="connsiteY1-4" fmla="*/ 649982 h 649982"/>
              <a:gd name="connsiteX2-5" fmla="*/ 2815771 w 2815771"/>
              <a:gd name="connsiteY2-6" fmla="*/ 638628 h 6499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任意多边形 51"/>
          <p:cNvSpPr/>
          <p:nvPr/>
        </p:nvSpPr>
        <p:spPr>
          <a:xfrm flipH="1" flipV="1">
            <a:off x="234315" y="2727960"/>
            <a:ext cx="3982720" cy="27622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-1" fmla="*/ 0 w 2815771"/>
              <a:gd name="connsiteY0-2" fmla="*/ 0 h 649982"/>
              <a:gd name="connsiteX1-3" fmla="*/ 254183 w 2815771"/>
              <a:gd name="connsiteY1-4" fmla="*/ 649982 h 649982"/>
              <a:gd name="connsiteX2-5" fmla="*/ 2815771 w 2815771"/>
              <a:gd name="connsiteY2-6" fmla="*/ 638628 h 6499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任意多边形 54"/>
          <p:cNvSpPr/>
          <p:nvPr/>
        </p:nvSpPr>
        <p:spPr>
          <a:xfrm flipV="1">
            <a:off x="7863205" y="3445510"/>
            <a:ext cx="4137660" cy="304800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-1" fmla="*/ 0 w 2815771"/>
              <a:gd name="connsiteY0-2" fmla="*/ 0 h 649982"/>
              <a:gd name="connsiteX1-3" fmla="*/ 254183 w 2815771"/>
              <a:gd name="connsiteY1-4" fmla="*/ 649982 h 649982"/>
              <a:gd name="connsiteX2-5" fmla="*/ 2815771 w 2815771"/>
              <a:gd name="connsiteY2-6" fmla="*/ 638628 h 6499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任意多边形 57"/>
          <p:cNvSpPr/>
          <p:nvPr/>
        </p:nvSpPr>
        <p:spPr>
          <a:xfrm flipH="1" flipV="1">
            <a:off x="1009015" y="4471035"/>
            <a:ext cx="3962400" cy="26225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-1" fmla="*/ 0 w 2815771"/>
              <a:gd name="connsiteY0-2" fmla="*/ 0 h 649982"/>
              <a:gd name="connsiteX1-3" fmla="*/ 254183 w 2815771"/>
              <a:gd name="connsiteY1-4" fmla="*/ 649982 h 649982"/>
              <a:gd name="connsiteX2-5" fmla="*/ 2815771 w 2815771"/>
              <a:gd name="connsiteY2-6" fmla="*/ 638628 h 6499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 rot="0">
            <a:off x="4217035" y="1369060"/>
            <a:ext cx="3725545" cy="4801235"/>
            <a:chOff x="4437373" y="964897"/>
            <a:chExt cx="3725628" cy="4801269"/>
          </a:xfrm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8" name="组合 47"/>
            <p:cNvGrpSpPr/>
            <p:nvPr/>
          </p:nvGrpSpPr>
          <p:grpSpPr>
            <a:xfrm>
              <a:off x="4437373" y="964897"/>
              <a:ext cx="3725628" cy="3996061"/>
              <a:chOff x="5072371" y="821549"/>
              <a:chExt cx="3725628" cy="3996061"/>
            </a:xfrm>
          </p:grpSpPr>
          <p:sp>
            <p:nvSpPr>
              <p:cNvPr id="51" name="任意多边形 25"/>
              <p:cNvSpPr/>
              <p:nvPr/>
            </p:nvSpPr>
            <p:spPr bwMode="auto">
              <a:xfrm>
                <a:off x="5760962" y="3796209"/>
                <a:ext cx="2752022" cy="988138"/>
              </a:xfrm>
              <a:custGeom>
                <a:avLst/>
                <a:gdLst>
                  <a:gd name="connsiteX0" fmla="*/ 0 w 2752022"/>
                  <a:gd name="connsiteY0" fmla="*/ 0 h 988138"/>
                  <a:gd name="connsiteX1" fmla="*/ 2752022 w 2752022"/>
                  <a:gd name="connsiteY1" fmla="*/ 0 h 988138"/>
                  <a:gd name="connsiteX2" fmla="*/ 2737950 w 2752022"/>
                  <a:gd name="connsiteY2" fmla="*/ 10116 h 988138"/>
                  <a:gd name="connsiteX3" fmla="*/ 2699100 w 2752022"/>
                  <a:gd name="connsiteY3" fmla="*/ 34351 h 988138"/>
                  <a:gd name="connsiteX4" fmla="*/ 2710611 w 2752022"/>
                  <a:gd name="connsiteY4" fmla="*/ 183715 h 988138"/>
                  <a:gd name="connsiteX5" fmla="*/ 2641543 w 2752022"/>
                  <a:gd name="connsiteY5" fmla="*/ 367547 h 988138"/>
                  <a:gd name="connsiteX6" fmla="*/ 2664565 w 2752022"/>
                  <a:gd name="connsiteY6" fmla="*/ 562869 h 988138"/>
                  <a:gd name="connsiteX7" fmla="*/ 2388292 w 2752022"/>
                  <a:gd name="connsiteY7" fmla="*/ 712233 h 988138"/>
                  <a:gd name="connsiteX8" fmla="*/ 1904812 w 2752022"/>
                  <a:gd name="connsiteY8" fmla="*/ 712233 h 988138"/>
                  <a:gd name="connsiteX9" fmla="*/ 1812721 w 2752022"/>
                  <a:gd name="connsiteY9" fmla="*/ 735212 h 988138"/>
                  <a:gd name="connsiteX10" fmla="*/ 1668401 w 2752022"/>
                  <a:gd name="connsiteY10" fmla="*/ 928739 h 988138"/>
                  <a:gd name="connsiteX11" fmla="*/ 1654259 w 2752022"/>
                  <a:gd name="connsiteY11" fmla="*/ 988138 h 988138"/>
                  <a:gd name="connsiteX12" fmla="*/ 1471753 w 2752022"/>
                  <a:gd name="connsiteY12" fmla="*/ 988138 h 988138"/>
                  <a:gd name="connsiteX13" fmla="*/ 59072 w 2752022"/>
                  <a:gd name="connsiteY13" fmla="*/ 635917 h 988138"/>
                  <a:gd name="connsiteX14" fmla="*/ 60289 w 2752022"/>
                  <a:gd name="connsiteY14" fmla="*/ 629113 h 988138"/>
                  <a:gd name="connsiteX15" fmla="*/ 97521 w 2752022"/>
                  <a:gd name="connsiteY15" fmla="*/ 252652 h 988138"/>
                  <a:gd name="connsiteX16" fmla="*/ 21438 w 2752022"/>
                  <a:gd name="connsiteY16" fmla="*/ 32915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2022" h="988138">
                    <a:moveTo>
                      <a:pt x="0" y="0"/>
                    </a:moveTo>
                    <a:lnTo>
                      <a:pt x="2752022" y="0"/>
                    </a:lnTo>
                    <a:lnTo>
                      <a:pt x="2737950" y="10116"/>
                    </a:lnTo>
                    <a:cubicBezTo>
                      <a:pt x="2712050" y="27889"/>
                      <a:pt x="2699100" y="34351"/>
                      <a:pt x="2699100" y="34351"/>
                    </a:cubicBezTo>
                    <a:cubicBezTo>
                      <a:pt x="2699100" y="34351"/>
                      <a:pt x="2802702" y="103288"/>
                      <a:pt x="2710611" y="183715"/>
                    </a:cubicBezTo>
                    <a:cubicBezTo>
                      <a:pt x="2618520" y="264142"/>
                      <a:pt x="2630031" y="310100"/>
                      <a:pt x="2641543" y="367547"/>
                    </a:cubicBezTo>
                    <a:cubicBezTo>
                      <a:pt x="2653054" y="413505"/>
                      <a:pt x="2699100" y="493932"/>
                      <a:pt x="2664565" y="562869"/>
                    </a:cubicBezTo>
                    <a:cubicBezTo>
                      <a:pt x="2630031" y="631806"/>
                      <a:pt x="2560963" y="689254"/>
                      <a:pt x="2388292" y="712233"/>
                    </a:cubicBezTo>
                    <a:cubicBezTo>
                      <a:pt x="2388292" y="712233"/>
                      <a:pt x="1996904" y="689254"/>
                      <a:pt x="1904812" y="712233"/>
                    </a:cubicBezTo>
                    <a:cubicBezTo>
                      <a:pt x="1812721" y="723722"/>
                      <a:pt x="1812721" y="735212"/>
                      <a:pt x="1812721" y="735212"/>
                    </a:cubicBezTo>
                    <a:cubicBezTo>
                      <a:pt x="1812721" y="735212"/>
                      <a:pt x="1715774" y="779196"/>
                      <a:pt x="1668401" y="928739"/>
                    </a:cubicBezTo>
                    <a:lnTo>
                      <a:pt x="1654259" y="988138"/>
                    </a:lnTo>
                    <a:lnTo>
                      <a:pt x="1471753" y="988138"/>
                    </a:lnTo>
                    <a:lnTo>
                      <a:pt x="59072" y="635917"/>
                    </a:lnTo>
                    <a:lnTo>
                      <a:pt x="60289" y="629113"/>
                    </a:lnTo>
                    <a:cubicBezTo>
                      <a:pt x="75938" y="539172"/>
                      <a:pt x="106155" y="347441"/>
                      <a:pt x="97521" y="252652"/>
                    </a:cubicBezTo>
                    <a:cubicBezTo>
                      <a:pt x="80255" y="166481"/>
                      <a:pt x="82413" y="132012"/>
                      <a:pt x="21438" y="329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DFDFD"/>
                  </a:gs>
                  <a:gs pos="10000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" name="任意多边形 24"/>
              <p:cNvSpPr/>
              <p:nvPr/>
            </p:nvSpPr>
            <p:spPr bwMode="auto">
              <a:xfrm>
                <a:off x="5145693" y="831797"/>
                <a:ext cx="3127291" cy="988138"/>
              </a:xfrm>
              <a:custGeom>
                <a:avLst/>
                <a:gdLst>
                  <a:gd name="connsiteX0" fmla="*/ 1529532 w 3127291"/>
                  <a:gd name="connsiteY0" fmla="*/ 0 h 988138"/>
                  <a:gd name="connsiteX1" fmla="*/ 3118107 w 3127291"/>
                  <a:gd name="connsiteY1" fmla="*/ 965120 h 988138"/>
                  <a:gd name="connsiteX2" fmla="*/ 3125999 w 3127291"/>
                  <a:gd name="connsiteY2" fmla="*/ 984823 h 988138"/>
                  <a:gd name="connsiteX3" fmla="*/ 3127291 w 3127291"/>
                  <a:gd name="connsiteY3" fmla="*/ 988138 h 988138"/>
                  <a:gd name="connsiteX4" fmla="*/ 0 w 3127291"/>
                  <a:gd name="connsiteY4" fmla="*/ 988138 h 988138"/>
                  <a:gd name="connsiteX5" fmla="*/ 33049 w 3127291"/>
                  <a:gd name="connsiteY5" fmla="*/ 884693 h 988138"/>
                  <a:gd name="connsiteX6" fmla="*/ 1529532 w 3127291"/>
                  <a:gd name="connsiteY6" fmla="*/ 0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7291" h="988138">
                    <a:moveTo>
                      <a:pt x="1529532" y="0"/>
                    </a:moveTo>
                    <a:cubicBezTo>
                      <a:pt x="2047546" y="0"/>
                      <a:pt x="2738230" y="172343"/>
                      <a:pt x="3118107" y="965120"/>
                    </a:cubicBezTo>
                    <a:cubicBezTo>
                      <a:pt x="3118107" y="965120"/>
                      <a:pt x="3120985" y="972122"/>
                      <a:pt x="3125999" y="984823"/>
                    </a:cubicBezTo>
                    <a:lnTo>
                      <a:pt x="3127291" y="988138"/>
                    </a:lnTo>
                    <a:lnTo>
                      <a:pt x="0" y="988138"/>
                    </a:lnTo>
                    <a:lnTo>
                      <a:pt x="33049" y="884693"/>
                    </a:lnTo>
                    <a:cubicBezTo>
                      <a:pt x="263277" y="252769"/>
                      <a:pt x="1011519" y="0"/>
                      <a:pt x="1529532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DFDFD"/>
                  </a:gs>
                  <a:gs pos="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" name="任意多边形 23"/>
              <p:cNvSpPr/>
              <p:nvPr/>
            </p:nvSpPr>
            <p:spPr bwMode="auto">
              <a:xfrm>
                <a:off x="5072371" y="1819934"/>
                <a:ext cx="3371233" cy="988138"/>
              </a:xfrm>
              <a:custGeom>
                <a:avLst/>
                <a:gdLst>
                  <a:gd name="connsiteX0" fmla="*/ 63629 w 3371233"/>
                  <a:gd name="connsiteY0" fmla="*/ 0 h 988138"/>
                  <a:gd name="connsiteX1" fmla="*/ 3190920 w 3371233"/>
                  <a:gd name="connsiteY1" fmla="*/ 0 h 988138"/>
                  <a:gd name="connsiteX2" fmla="*/ 3198658 w 3371233"/>
                  <a:gd name="connsiteY2" fmla="*/ 19849 h 988138"/>
                  <a:gd name="connsiteX3" fmla="*/ 3354407 w 3371233"/>
                  <a:gd name="connsiteY3" fmla="*/ 654863 h 988138"/>
                  <a:gd name="connsiteX4" fmla="*/ 3342895 w 3371233"/>
                  <a:gd name="connsiteY4" fmla="*/ 953591 h 988138"/>
                  <a:gd name="connsiteX5" fmla="*/ 3371233 w 3371233"/>
                  <a:gd name="connsiteY5" fmla="*/ 988138 h 988138"/>
                  <a:gd name="connsiteX6" fmla="*/ 73769 w 3371233"/>
                  <a:gd name="connsiteY6" fmla="*/ 988138 h 988138"/>
                  <a:gd name="connsiteX7" fmla="*/ 67990 w 3371233"/>
                  <a:gd name="connsiteY7" fmla="*/ 968079 h 988138"/>
                  <a:gd name="connsiteX8" fmla="*/ 58996 w 3371233"/>
                  <a:gd name="connsiteY8" fmla="*/ 14499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1233" h="988138">
                    <a:moveTo>
                      <a:pt x="63629" y="0"/>
                    </a:moveTo>
                    <a:lnTo>
                      <a:pt x="3190920" y="0"/>
                    </a:lnTo>
                    <a:lnTo>
                      <a:pt x="3198658" y="19849"/>
                    </a:lnTo>
                    <a:cubicBezTo>
                      <a:pt x="3243925" y="137342"/>
                      <a:pt x="3363760" y="468159"/>
                      <a:pt x="3354407" y="654863"/>
                    </a:cubicBezTo>
                    <a:cubicBezTo>
                      <a:pt x="3354407" y="654863"/>
                      <a:pt x="3193247" y="792738"/>
                      <a:pt x="3342895" y="953591"/>
                    </a:cubicBezTo>
                    <a:lnTo>
                      <a:pt x="3371233" y="988138"/>
                    </a:lnTo>
                    <a:lnTo>
                      <a:pt x="73769" y="988138"/>
                    </a:lnTo>
                    <a:lnTo>
                      <a:pt x="67990" y="968079"/>
                    </a:lnTo>
                    <a:cubicBezTo>
                      <a:pt x="14030" y="769060"/>
                      <a:pt x="-48923" y="405385"/>
                      <a:pt x="58996" y="144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DFDFD"/>
                  </a:gs>
                  <a:gs pos="10000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" name="任意多边形 22"/>
              <p:cNvSpPr/>
              <p:nvPr/>
            </p:nvSpPr>
            <p:spPr bwMode="auto">
              <a:xfrm>
                <a:off x="5145693" y="2808072"/>
                <a:ext cx="3649002" cy="988138"/>
              </a:xfrm>
              <a:custGeom>
                <a:avLst/>
                <a:gdLst>
                  <a:gd name="connsiteX0" fmla="*/ 0 w 3649002"/>
                  <a:gd name="connsiteY0" fmla="*/ 0 h 988138"/>
                  <a:gd name="connsiteX1" fmla="*/ 3297464 w 3649002"/>
                  <a:gd name="connsiteY1" fmla="*/ 0 h 988138"/>
                  <a:gd name="connsiteX2" fmla="*/ 3321310 w 3649002"/>
                  <a:gd name="connsiteY2" fmla="*/ 29072 h 988138"/>
                  <a:gd name="connsiteX3" fmla="*/ 3637491 w 3649002"/>
                  <a:gd name="connsiteY3" fmla="*/ 448012 h 988138"/>
                  <a:gd name="connsiteX4" fmla="*/ 3591446 w 3649002"/>
                  <a:gd name="connsiteY4" fmla="*/ 585887 h 988138"/>
                  <a:gd name="connsiteX5" fmla="*/ 3384241 w 3649002"/>
                  <a:gd name="connsiteY5" fmla="*/ 666313 h 988138"/>
                  <a:gd name="connsiteX6" fmla="*/ 3384241 w 3649002"/>
                  <a:gd name="connsiteY6" fmla="*/ 804188 h 988138"/>
                  <a:gd name="connsiteX7" fmla="*/ 3372729 w 3649002"/>
                  <a:gd name="connsiteY7" fmla="*/ 976530 h 988138"/>
                  <a:gd name="connsiteX8" fmla="*/ 3356582 w 3649002"/>
                  <a:gd name="connsiteY8" fmla="*/ 988138 h 988138"/>
                  <a:gd name="connsiteX9" fmla="*/ 604562 w 3649002"/>
                  <a:gd name="connsiteY9" fmla="*/ 988138 h 988138"/>
                  <a:gd name="connsiteX10" fmla="*/ 589869 w 3649002"/>
                  <a:gd name="connsiteY10" fmla="*/ 965580 h 988138"/>
                  <a:gd name="connsiteX11" fmla="*/ 540923 w 3649002"/>
                  <a:gd name="connsiteY11" fmla="*/ 896104 h 988138"/>
                  <a:gd name="connsiteX12" fmla="*/ 68955 w 3649002"/>
                  <a:gd name="connsiteY12" fmla="*/ 206733 h 988138"/>
                  <a:gd name="connsiteX13" fmla="*/ 45932 w 3649002"/>
                  <a:gd name="connsiteY13" fmla="*/ 137795 h 988138"/>
                  <a:gd name="connsiteX14" fmla="*/ 9959 w 3649002"/>
                  <a:gd name="connsiteY14" fmla="*/ 34569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49002" h="988138">
                    <a:moveTo>
                      <a:pt x="0" y="0"/>
                    </a:moveTo>
                    <a:lnTo>
                      <a:pt x="3297464" y="0"/>
                    </a:lnTo>
                    <a:lnTo>
                      <a:pt x="3321310" y="29072"/>
                    </a:lnTo>
                    <a:cubicBezTo>
                      <a:pt x="3452410" y="192910"/>
                      <a:pt x="3637491" y="448012"/>
                      <a:pt x="3637491" y="448012"/>
                    </a:cubicBezTo>
                    <a:cubicBezTo>
                      <a:pt x="3637491" y="448012"/>
                      <a:pt x="3683537" y="539929"/>
                      <a:pt x="3591446" y="585887"/>
                    </a:cubicBezTo>
                    <a:cubicBezTo>
                      <a:pt x="3499355" y="620355"/>
                      <a:pt x="3441798" y="620355"/>
                      <a:pt x="3384241" y="666313"/>
                    </a:cubicBezTo>
                    <a:cubicBezTo>
                      <a:pt x="3326683" y="712271"/>
                      <a:pt x="3315172" y="746740"/>
                      <a:pt x="3384241" y="804188"/>
                    </a:cubicBezTo>
                    <a:cubicBezTo>
                      <a:pt x="3441798" y="861635"/>
                      <a:pt x="3418775" y="953551"/>
                      <a:pt x="3372729" y="976530"/>
                    </a:cubicBezTo>
                    <a:lnTo>
                      <a:pt x="3356582" y="988138"/>
                    </a:lnTo>
                    <a:lnTo>
                      <a:pt x="604562" y="988138"/>
                    </a:lnTo>
                    <a:lnTo>
                      <a:pt x="589869" y="965580"/>
                    </a:lnTo>
                    <a:cubicBezTo>
                      <a:pt x="575817" y="944935"/>
                      <a:pt x="559629" y="921956"/>
                      <a:pt x="540923" y="896104"/>
                    </a:cubicBezTo>
                    <a:cubicBezTo>
                      <a:pt x="379763" y="677803"/>
                      <a:pt x="115001" y="310138"/>
                      <a:pt x="68955" y="206733"/>
                    </a:cubicBezTo>
                    <a:cubicBezTo>
                      <a:pt x="68955" y="195243"/>
                      <a:pt x="45932" y="137795"/>
                      <a:pt x="45932" y="137795"/>
                    </a:cubicBezTo>
                    <a:cubicBezTo>
                      <a:pt x="45932" y="137795"/>
                      <a:pt x="30104" y="100454"/>
                      <a:pt x="9959" y="345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DFDFD"/>
                  </a:gs>
                  <a:gs pos="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" name="任意多边形 26"/>
              <p:cNvSpPr/>
              <p:nvPr/>
            </p:nvSpPr>
            <p:spPr bwMode="auto">
              <a:xfrm>
                <a:off x="5075228" y="821549"/>
                <a:ext cx="3722771" cy="3996061"/>
              </a:xfrm>
              <a:custGeom>
                <a:avLst/>
                <a:gdLst>
                  <a:gd name="connsiteX0" fmla="*/ 1593161 w 3722771"/>
                  <a:gd name="connsiteY0" fmla="*/ 0 h 3996061"/>
                  <a:gd name="connsiteX1" fmla="*/ 3181736 w 3722771"/>
                  <a:gd name="connsiteY1" fmla="*/ 965120 h 3996061"/>
                  <a:gd name="connsiteX2" fmla="*/ 3354407 w 3722771"/>
                  <a:gd name="connsiteY2" fmla="*/ 1643001 h 3996061"/>
                  <a:gd name="connsiteX3" fmla="*/ 3342895 w 3722771"/>
                  <a:gd name="connsiteY3" fmla="*/ 1941729 h 3996061"/>
                  <a:gd name="connsiteX4" fmla="*/ 3711260 w 3722771"/>
                  <a:gd name="connsiteY4" fmla="*/ 2424288 h 3996061"/>
                  <a:gd name="connsiteX5" fmla="*/ 3665215 w 3722771"/>
                  <a:gd name="connsiteY5" fmla="*/ 2562163 h 3996061"/>
                  <a:gd name="connsiteX6" fmla="*/ 3458010 w 3722771"/>
                  <a:gd name="connsiteY6" fmla="*/ 2642589 h 3996061"/>
                  <a:gd name="connsiteX7" fmla="*/ 3458010 w 3722771"/>
                  <a:gd name="connsiteY7" fmla="*/ 2780464 h 3996061"/>
                  <a:gd name="connsiteX8" fmla="*/ 3446498 w 3722771"/>
                  <a:gd name="connsiteY8" fmla="*/ 2952806 h 3996061"/>
                  <a:gd name="connsiteX9" fmla="*/ 3377430 w 3722771"/>
                  <a:gd name="connsiteY9" fmla="*/ 2998764 h 3996061"/>
                  <a:gd name="connsiteX10" fmla="*/ 3388941 w 3722771"/>
                  <a:gd name="connsiteY10" fmla="*/ 3148128 h 3996061"/>
                  <a:gd name="connsiteX11" fmla="*/ 3319873 w 3722771"/>
                  <a:gd name="connsiteY11" fmla="*/ 3331960 h 3996061"/>
                  <a:gd name="connsiteX12" fmla="*/ 3342895 w 3722771"/>
                  <a:gd name="connsiteY12" fmla="*/ 3527282 h 3996061"/>
                  <a:gd name="connsiteX13" fmla="*/ 3066622 w 3722771"/>
                  <a:gd name="connsiteY13" fmla="*/ 3676646 h 3996061"/>
                  <a:gd name="connsiteX14" fmla="*/ 2583142 w 3722771"/>
                  <a:gd name="connsiteY14" fmla="*/ 3676646 h 3996061"/>
                  <a:gd name="connsiteX15" fmla="*/ 2491051 w 3722771"/>
                  <a:gd name="connsiteY15" fmla="*/ 3699625 h 3996061"/>
                  <a:gd name="connsiteX16" fmla="*/ 2329891 w 3722771"/>
                  <a:gd name="connsiteY16" fmla="*/ 3963884 h 3996061"/>
                  <a:gd name="connsiteX17" fmla="*/ 2324592 w 3722771"/>
                  <a:gd name="connsiteY17" fmla="*/ 3996061 h 3996061"/>
                  <a:gd name="connsiteX18" fmla="*/ 737402 w 3722771"/>
                  <a:gd name="connsiteY18" fmla="*/ 3600330 h 3996061"/>
                  <a:gd name="connsiteX19" fmla="*/ 738619 w 3722771"/>
                  <a:gd name="connsiteY19" fmla="*/ 3593526 h 3996061"/>
                  <a:gd name="connsiteX20" fmla="*/ 775851 w 3722771"/>
                  <a:gd name="connsiteY20" fmla="*/ 3217065 h 3996061"/>
                  <a:gd name="connsiteX21" fmla="*/ 614692 w 3722771"/>
                  <a:gd name="connsiteY21" fmla="*/ 2872380 h 3996061"/>
                  <a:gd name="connsiteX22" fmla="*/ 142724 w 3722771"/>
                  <a:gd name="connsiteY22" fmla="*/ 2183009 h 3996061"/>
                  <a:gd name="connsiteX23" fmla="*/ 119701 w 3722771"/>
                  <a:gd name="connsiteY23" fmla="*/ 2114071 h 3996061"/>
                  <a:gd name="connsiteX24" fmla="*/ 96678 w 3722771"/>
                  <a:gd name="connsiteY24" fmla="*/ 884693 h 3996061"/>
                  <a:gd name="connsiteX25" fmla="*/ 1593161 w 3722771"/>
                  <a:gd name="connsiteY25" fmla="*/ 0 h 399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22771" h="3996061">
                    <a:moveTo>
                      <a:pt x="1593161" y="0"/>
                    </a:moveTo>
                    <a:cubicBezTo>
                      <a:pt x="2111175" y="0"/>
                      <a:pt x="2801859" y="172343"/>
                      <a:pt x="3181736" y="965120"/>
                    </a:cubicBezTo>
                    <a:cubicBezTo>
                      <a:pt x="3181736" y="965120"/>
                      <a:pt x="3365918" y="1413211"/>
                      <a:pt x="3354407" y="1643001"/>
                    </a:cubicBezTo>
                    <a:cubicBezTo>
                      <a:pt x="3354407" y="1643001"/>
                      <a:pt x="3193247" y="1780876"/>
                      <a:pt x="3342895" y="1941729"/>
                    </a:cubicBezTo>
                    <a:cubicBezTo>
                      <a:pt x="3469521" y="2091093"/>
                      <a:pt x="3711260" y="2424288"/>
                      <a:pt x="3711260" y="2424288"/>
                    </a:cubicBezTo>
                    <a:cubicBezTo>
                      <a:pt x="3711260" y="2424288"/>
                      <a:pt x="3757306" y="2516205"/>
                      <a:pt x="3665215" y="2562163"/>
                    </a:cubicBezTo>
                    <a:cubicBezTo>
                      <a:pt x="3573124" y="2596631"/>
                      <a:pt x="3515567" y="2596631"/>
                      <a:pt x="3458010" y="2642589"/>
                    </a:cubicBezTo>
                    <a:cubicBezTo>
                      <a:pt x="3400452" y="2688547"/>
                      <a:pt x="3388941" y="2723016"/>
                      <a:pt x="3458010" y="2780464"/>
                    </a:cubicBezTo>
                    <a:cubicBezTo>
                      <a:pt x="3515567" y="2837911"/>
                      <a:pt x="3492544" y="2929827"/>
                      <a:pt x="3446498" y="2952806"/>
                    </a:cubicBezTo>
                    <a:cubicBezTo>
                      <a:pt x="3400452" y="2987275"/>
                      <a:pt x="3377430" y="2998764"/>
                      <a:pt x="3377430" y="2998764"/>
                    </a:cubicBezTo>
                    <a:cubicBezTo>
                      <a:pt x="3377430" y="2998764"/>
                      <a:pt x="3481032" y="3067701"/>
                      <a:pt x="3388941" y="3148128"/>
                    </a:cubicBezTo>
                    <a:cubicBezTo>
                      <a:pt x="3296850" y="3228555"/>
                      <a:pt x="3308361" y="3274513"/>
                      <a:pt x="3319873" y="3331960"/>
                    </a:cubicBezTo>
                    <a:cubicBezTo>
                      <a:pt x="3331384" y="3377918"/>
                      <a:pt x="3377430" y="3458345"/>
                      <a:pt x="3342895" y="3527282"/>
                    </a:cubicBezTo>
                    <a:cubicBezTo>
                      <a:pt x="3308361" y="3596219"/>
                      <a:pt x="3239293" y="3653667"/>
                      <a:pt x="3066622" y="3676646"/>
                    </a:cubicBezTo>
                    <a:cubicBezTo>
                      <a:pt x="3066622" y="3676646"/>
                      <a:pt x="2675234" y="3653667"/>
                      <a:pt x="2583142" y="3676646"/>
                    </a:cubicBezTo>
                    <a:cubicBezTo>
                      <a:pt x="2491051" y="3688135"/>
                      <a:pt x="2491051" y="3699625"/>
                      <a:pt x="2491051" y="3699625"/>
                    </a:cubicBezTo>
                    <a:cubicBezTo>
                      <a:pt x="2491051" y="3699625"/>
                      <a:pt x="2364426" y="3757073"/>
                      <a:pt x="2329891" y="3963884"/>
                    </a:cubicBezTo>
                    <a:lnTo>
                      <a:pt x="2324592" y="3996061"/>
                    </a:lnTo>
                    <a:lnTo>
                      <a:pt x="737402" y="3600330"/>
                    </a:lnTo>
                    <a:lnTo>
                      <a:pt x="738619" y="3593526"/>
                    </a:lnTo>
                    <a:cubicBezTo>
                      <a:pt x="754268" y="3503585"/>
                      <a:pt x="784485" y="3311854"/>
                      <a:pt x="775851" y="3217065"/>
                    </a:cubicBezTo>
                    <a:cubicBezTo>
                      <a:pt x="752829" y="3102170"/>
                      <a:pt x="764340" y="3079191"/>
                      <a:pt x="614692" y="2872380"/>
                    </a:cubicBezTo>
                    <a:cubicBezTo>
                      <a:pt x="453532" y="2654079"/>
                      <a:pt x="188770" y="2286414"/>
                      <a:pt x="142724" y="2183009"/>
                    </a:cubicBezTo>
                    <a:cubicBezTo>
                      <a:pt x="142724" y="2171519"/>
                      <a:pt x="119701" y="2114071"/>
                      <a:pt x="119701" y="2114071"/>
                    </a:cubicBezTo>
                    <a:cubicBezTo>
                      <a:pt x="119701" y="2114071"/>
                      <a:pt x="-133550" y="1516617"/>
                      <a:pt x="96678" y="884693"/>
                    </a:cubicBezTo>
                    <a:cubicBezTo>
                      <a:pt x="326906" y="252769"/>
                      <a:pt x="1075148" y="0"/>
                      <a:pt x="1593161" y="0"/>
                    </a:cubicBezTo>
                    <a:close/>
                  </a:path>
                </a:pathLst>
              </a:cu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>
              <a:xfrm>
                <a:off x="6548437" y="1819933"/>
                <a:ext cx="1756297" cy="180150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>
              <a:xfrm>
                <a:off x="6781802" y="3800352"/>
                <a:ext cx="1756297" cy="18015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>
              <a:xfrm flipH="1">
                <a:off x="5124763" y="2810897"/>
                <a:ext cx="1756297" cy="180150"/>
              </a:xfrm>
              <a:prstGeom prst="rect">
                <a:avLst/>
              </a:prstGeom>
            </p:spPr>
          </p:pic>
        </p:grpSp>
        <p:sp>
          <p:nvSpPr>
            <p:cNvPr id="49" name="梯形 9"/>
            <p:cNvSpPr/>
            <p:nvPr/>
          </p:nvSpPr>
          <p:spPr>
            <a:xfrm>
              <a:off x="4710739" y="4931426"/>
              <a:ext cx="2828298" cy="834740"/>
            </a:xfrm>
            <a:custGeom>
              <a:avLst/>
              <a:gdLst>
                <a:gd name="connsiteX0" fmla="*/ 0 w 2585411"/>
                <a:gd name="connsiteY0" fmla="*/ 1162050 h 1162050"/>
                <a:gd name="connsiteX1" fmla="*/ 747709 w 2585411"/>
                <a:gd name="connsiteY1" fmla="*/ 0 h 1162050"/>
                <a:gd name="connsiteX2" fmla="*/ 1837702 w 2585411"/>
                <a:gd name="connsiteY2" fmla="*/ 0 h 1162050"/>
                <a:gd name="connsiteX3" fmla="*/ 2585411 w 2585411"/>
                <a:gd name="connsiteY3" fmla="*/ 1162050 h 1162050"/>
                <a:gd name="connsiteX4" fmla="*/ 0 w 2585411"/>
                <a:gd name="connsiteY4" fmla="*/ 1162050 h 1162050"/>
                <a:gd name="connsiteX0-1" fmla="*/ 0 w 2585411"/>
                <a:gd name="connsiteY0-2" fmla="*/ 1214438 h 1214438"/>
                <a:gd name="connsiteX1-3" fmla="*/ 314322 w 2585411"/>
                <a:gd name="connsiteY1-4" fmla="*/ 0 h 1214438"/>
                <a:gd name="connsiteX2-5" fmla="*/ 1837702 w 2585411"/>
                <a:gd name="connsiteY2-6" fmla="*/ 52388 h 1214438"/>
                <a:gd name="connsiteX3-7" fmla="*/ 2585411 w 2585411"/>
                <a:gd name="connsiteY3-8" fmla="*/ 1214438 h 1214438"/>
                <a:gd name="connsiteX4-9" fmla="*/ 0 w 2585411"/>
                <a:gd name="connsiteY4-10" fmla="*/ 1214438 h 1214438"/>
                <a:gd name="connsiteX0-11" fmla="*/ 0 w 2952123"/>
                <a:gd name="connsiteY0-12" fmla="*/ 1214438 h 1223963"/>
                <a:gd name="connsiteX1-13" fmla="*/ 314322 w 2952123"/>
                <a:gd name="connsiteY1-14" fmla="*/ 0 h 1223963"/>
                <a:gd name="connsiteX2-15" fmla="*/ 1837702 w 2952123"/>
                <a:gd name="connsiteY2-16" fmla="*/ 52388 h 1223963"/>
                <a:gd name="connsiteX3-17" fmla="*/ 2952123 w 2952123"/>
                <a:gd name="connsiteY3-18" fmla="*/ 1223963 h 1223963"/>
                <a:gd name="connsiteX4-19" fmla="*/ 0 w 2952123"/>
                <a:gd name="connsiteY4-20" fmla="*/ 1214438 h 1223963"/>
                <a:gd name="connsiteX0-21" fmla="*/ 0 w 2828298"/>
                <a:gd name="connsiteY0-22" fmla="*/ 1214438 h 1228726"/>
                <a:gd name="connsiteX1-23" fmla="*/ 314322 w 2828298"/>
                <a:gd name="connsiteY1-24" fmla="*/ 0 h 1228726"/>
                <a:gd name="connsiteX2-25" fmla="*/ 1837702 w 2828298"/>
                <a:gd name="connsiteY2-26" fmla="*/ 52388 h 1228726"/>
                <a:gd name="connsiteX3-27" fmla="*/ 2828298 w 2828298"/>
                <a:gd name="connsiteY3-28" fmla="*/ 1228726 h 1228726"/>
                <a:gd name="connsiteX4-29" fmla="*/ 0 w 2828298"/>
                <a:gd name="connsiteY4-30" fmla="*/ 1214438 h 1228726"/>
                <a:gd name="connsiteX0-31" fmla="*/ 0 w 2828298"/>
                <a:gd name="connsiteY0-32" fmla="*/ 1214438 h 1228726"/>
                <a:gd name="connsiteX1-33" fmla="*/ 314322 w 2828298"/>
                <a:gd name="connsiteY1-34" fmla="*/ 0 h 1228726"/>
                <a:gd name="connsiteX2-35" fmla="*/ 1661490 w 2828298"/>
                <a:gd name="connsiteY2-36" fmla="*/ 28575 h 1228726"/>
                <a:gd name="connsiteX3-37" fmla="*/ 2828298 w 2828298"/>
                <a:gd name="connsiteY3-38" fmla="*/ 1228726 h 1228726"/>
                <a:gd name="connsiteX4-39" fmla="*/ 0 w 2828298"/>
                <a:gd name="connsiteY4-40" fmla="*/ 1214438 h 12287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28298" h="1228726">
                  <a:moveTo>
                    <a:pt x="0" y="1214438"/>
                  </a:moveTo>
                  <a:lnTo>
                    <a:pt x="314322" y="0"/>
                  </a:lnTo>
                  <a:lnTo>
                    <a:pt x="1661490" y="28575"/>
                  </a:lnTo>
                  <a:lnTo>
                    <a:pt x="2828298" y="1228726"/>
                  </a:lnTo>
                  <a:lnTo>
                    <a:pt x="0" y="12144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圆角矩形 7"/>
            <p:cNvSpPr/>
            <p:nvPr/>
          </p:nvSpPr>
          <p:spPr>
            <a:xfrm rot="840000">
              <a:off x="4969183" y="4794126"/>
              <a:ext cx="2008760" cy="542868"/>
            </a:xfrm>
            <a:custGeom>
              <a:avLst/>
              <a:gdLst>
                <a:gd name="connsiteX0" fmla="*/ 0 w 1866493"/>
                <a:gd name="connsiteY0" fmla="*/ 77263 h 563919"/>
                <a:gd name="connsiteX1" fmla="*/ 77263 w 1866493"/>
                <a:gd name="connsiteY1" fmla="*/ 0 h 563919"/>
                <a:gd name="connsiteX2" fmla="*/ 1789230 w 1866493"/>
                <a:gd name="connsiteY2" fmla="*/ 0 h 563919"/>
                <a:gd name="connsiteX3" fmla="*/ 1866493 w 1866493"/>
                <a:gd name="connsiteY3" fmla="*/ 77263 h 563919"/>
                <a:gd name="connsiteX4" fmla="*/ 1866493 w 1866493"/>
                <a:gd name="connsiteY4" fmla="*/ 486656 h 563919"/>
                <a:gd name="connsiteX5" fmla="*/ 1789230 w 1866493"/>
                <a:gd name="connsiteY5" fmla="*/ 563919 h 563919"/>
                <a:gd name="connsiteX6" fmla="*/ 77263 w 1866493"/>
                <a:gd name="connsiteY6" fmla="*/ 563919 h 563919"/>
                <a:gd name="connsiteX7" fmla="*/ 0 w 1866493"/>
                <a:gd name="connsiteY7" fmla="*/ 486656 h 563919"/>
                <a:gd name="connsiteX8" fmla="*/ 0 w 1866493"/>
                <a:gd name="connsiteY8" fmla="*/ 77263 h 563919"/>
                <a:gd name="connsiteX0-1" fmla="*/ 0 w 1971599"/>
                <a:gd name="connsiteY0-2" fmla="*/ 77263 h 563919"/>
                <a:gd name="connsiteX1-3" fmla="*/ 77263 w 1971599"/>
                <a:gd name="connsiteY1-4" fmla="*/ 0 h 563919"/>
                <a:gd name="connsiteX2-5" fmla="*/ 1789230 w 1971599"/>
                <a:gd name="connsiteY2-6" fmla="*/ 0 h 563919"/>
                <a:gd name="connsiteX3-7" fmla="*/ 1866493 w 1971599"/>
                <a:gd name="connsiteY3-8" fmla="*/ 77263 h 563919"/>
                <a:gd name="connsiteX4-9" fmla="*/ 1971599 w 1971599"/>
                <a:gd name="connsiteY4-10" fmla="*/ 494808 h 563919"/>
                <a:gd name="connsiteX5-11" fmla="*/ 1789230 w 1971599"/>
                <a:gd name="connsiteY5-12" fmla="*/ 563919 h 563919"/>
                <a:gd name="connsiteX6-13" fmla="*/ 77263 w 1971599"/>
                <a:gd name="connsiteY6-14" fmla="*/ 563919 h 563919"/>
                <a:gd name="connsiteX7-15" fmla="*/ 0 w 1971599"/>
                <a:gd name="connsiteY7-16" fmla="*/ 486656 h 563919"/>
                <a:gd name="connsiteX8-17" fmla="*/ 0 w 1971599"/>
                <a:gd name="connsiteY8-18" fmla="*/ 77263 h 563919"/>
                <a:gd name="connsiteX0-19" fmla="*/ 0 w 1973603"/>
                <a:gd name="connsiteY0-20" fmla="*/ 77263 h 563919"/>
                <a:gd name="connsiteX1-21" fmla="*/ 77263 w 1973603"/>
                <a:gd name="connsiteY1-22" fmla="*/ 0 h 563919"/>
                <a:gd name="connsiteX2-23" fmla="*/ 1789230 w 1973603"/>
                <a:gd name="connsiteY2-24" fmla="*/ 0 h 563919"/>
                <a:gd name="connsiteX3-25" fmla="*/ 1866493 w 1973603"/>
                <a:gd name="connsiteY3-26" fmla="*/ 77263 h 563919"/>
                <a:gd name="connsiteX4-27" fmla="*/ 1911357 w 1973603"/>
                <a:gd name="connsiteY4-28" fmla="*/ 197030 h 563919"/>
                <a:gd name="connsiteX5-29" fmla="*/ 1971599 w 1973603"/>
                <a:gd name="connsiteY5-30" fmla="*/ 494808 h 563919"/>
                <a:gd name="connsiteX6-31" fmla="*/ 1789230 w 1973603"/>
                <a:gd name="connsiteY6-32" fmla="*/ 563919 h 563919"/>
                <a:gd name="connsiteX7-33" fmla="*/ 77263 w 1973603"/>
                <a:gd name="connsiteY7-34" fmla="*/ 563919 h 563919"/>
                <a:gd name="connsiteX8-35" fmla="*/ 0 w 1973603"/>
                <a:gd name="connsiteY8-36" fmla="*/ 486656 h 563919"/>
                <a:gd name="connsiteX9" fmla="*/ 0 w 1973603"/>
                <a:gd name="connsiteY9" fmla="*/ 77263 h 563919"/>
                <a:gd name="connsiteX0-37" fmla="*/ 0 w 1961713"/>
                <a:gd name="connsiteY0-38" fmla="*/ 77263 h 563919"/>
                <a:gd name="connsiteX1-39" fmla="*/ 77263 w 1961713"/>
                <a:gd name="connsiteY1-40" fmla="*/ 0 h 563919"/>
                <a:gd name="connsiteX2-41" fmla="*/ 1789230 w 1961713"/>
                <a:gd name="connsiteY2-42" fmla="*/ 0 h 563919"/>
                <a:gd name="connsiteX3-43" fmla="*/ 1866493 w 1961713"/>
                <a:gd name="connsiteY3-44" fmla="*/ 77263 h 563919"/>
                <a:gd name="connsiteX4-45" fmla="*/ 1911357 w 1961713"/>
                <a:gd name="connsiteY4-46" fmla="*/ 197030 h 563919"/>
                <a:gd name="connsiteX5-47" fmla="*/ 1789230 w 1961713"/>
                <a:gd name="connsiteY5-48" fmla="*/ 563919 h 563919"/>
                <a:gd name="connsiteX6-49" fmla="*/ 77263 w 1961713"/>
                <a:gd name="connsiteY6-50" fmla="*/ 563919 h 563919"/>
                <a:gd name="connsiteX7-51" fmla="*/ 0 w 1961713"/>
                <a:gd name="connsiteY7-52" fmla="*/ 486656 h 563919"/>
                <a:gd name="connsiteX8-53" fmla="*/ 0 w 1961713"/>
                <a:gd name="connsiteY8-54" fmla="*/ 77263 h 563919"/>
                <a:gd name="connsiteX0-55" fmla="*/ 0 w 2066364"/>
                <a:gd name="connsiteY0-56" fmla="*/ 77263 h 565554"/>
                <a:gd name="connsiteX1-57" fmla="*/ 77263 w 2066364"/>
                <a:gd name="connsiteY1-58" fmla="*/ 0 h 565554"/>
                <a:gd name="connsiteX2-59" fmla="*/ 1789230 w 2066364"/>
                <a:gd name="connsiteY2-60" fmla="*/ 0 h 565554"/>
                <a:gd name="connsiteX3-61" fmla="*/ 1866493 w 2066364"/>
                <a:gd name="connsiteY3-62" fmla="*/ 77263 h 565554"/>
                <a:gd name="connsiteX4-63" fmla="*/ 1911357 w 2066364"/>
                <a:gd name="connsiteY4-64" fmla="*/ 197030 h 565554"/>
                <a:gd name="connsiteX5-65" fmla="*/ 1940159 w 2066364"/>
                <a:gd name="connsiteY5-66" fmla="*/ 565554 h 565554"/>
                <a:gd name="connsiteX6-67" fmla="*/ 77263 w 2066364"/>
                <a:gd name="connsiteY6-68" fmla="*/ 563919 h 565554"/>
                <a:gd name="connsiteX7-69" fmla="*/ 0 w 2066364"/>
                <a:gd name="connsiteY7-70" fmla="*/ 486656 h 565554"/>
                <a:gd name="connsiteX8-71" fmla="*/ 0 w 2066364"/>
                <a:gd name="connsiteY8-72" fmla="*/ 77263 h 565554"/>
                <a:gd name="connsiteX0-73" fmla="*/ 0 w 1941289"/>
                <a:gd name="connsiteY0-74" fmla="*/ 77263 h 565554"/>
                <a:gd name="connsiteX1-75" fmla="*/ 77263 w 1941289"/>
                <a:gd name="connsiteY1-76" fmla="*/ 0 h 565554"/>
                <a:gd name="connsiteX2-77" fmla="*/ 1789230 w 1941289"/>
                <a:gd name="connsiteY2-78" fmla="*/ 0 h 565554"/>
                <a:gd name="connsiteX3-79" fmla="*/ 1866493 w 1941289"/>
                <a:gd name="connsiteY3-80" fmla="*/ 77263 h 565554"/>
                <a:gd name="connsiteX4-81" fmla="*/ 1911357 w 1941289"/>
                <a:gd name="connsiteY4-82" fmla="*/ 197030 h 565554"/>
                <a:gd name="connsiteX5-83" fmla="*/ 1940159 w 1941289"/>
                <a:gd name="connsiteY5-84" fmla="*/ 565554 h 565554"/>
                <a:gd name="connsiteX6-85" fmla="*/ 77263 w 1941289"/>
                <a:gd name="connsiteY6-86" fmla="*/ 563919 h 565554"/>
                <a:gd name="connsiteX7-87" fmla="*/ 0 w 1941289"/>
                <a:gd name="connsiteY7-88" fmla="*/ 486656 h 565554"/>
                <a:gd name="connsiteX8-89" fmla="*/ 0 w 1941289"/>
                <a:gd name="connsiteY8-90" fmla="*/ 77263 h 565554"/>
                <a:gd name="connsiteX0-91" fmla="*/ 0 w 2060516"/>
                <a:gd name="connsiteY0-92" fmla="*/ 77263 h 565554"/>
                <a:gd name="connsiteX1-93" fmla="*/ 77263 w 2060516"/>
                <a:gd name="connsiteY1-94" fmla="*/ 0 h 565554"/>
                <a:gd name="connsiteX2-95" fmla="*/ 1789230 w 2060516"/>
                <a:gd name="connsiteY2-96" fmla="*/ 0 h 565554"/>
                <a:gd name="connsiteX3-97" fmla="*/ 1866493 w 2060516"/>
                <a:gd name="connsiteY3-98" fmla="*/ 77263 h 565554"/>
                <a:gd name="connsiteX4-99" fmla="*/ 1940159 w 2060516"/>
                <a:gd name="connsiteY4-100" fmla="*/ 565554 h 565554"/>
                <a:gd name="connsiteX5-101" fmla="*/ 77263 w 2060516"/>
                <a:gd name="connsiteY5-102" fmla="*/ 563919 h 565554"/>
                <a:gd name="connsiteX6-103" fmla="*/ 0 w 2060516"/>
                <a:gd name="connsiteY6-104" fmla="*/ 486656 h 565554"/>
                <a:gd name="connsiteX7-105" fmla="*/ 0 w 2060516"/>
                <a:gd name="connsiteY7-106" fmla="*/ 77263 h 565554"/>
                <a:gd name="connsiteX0-107" fmla="*/ 0 w 1940159"/>
                <a:gd name="connsiteY0-108" fmla="*/ 77263 h 565554"/>
                <a:gd name="connsiteX1-109" fmla="*/ 77263 w 1940159"/>
                <a:gd name="connsiteY1-110" fmla="*/ 0 h 565554"/>
                <a:gd name="connsiteX2-111" fmla="*/ 1789230 w 1940159"/>
                <a:gd name="connsiteY2-112" fmla="*/ 0 h 565554"/>
                <a:gd name="connsiteX3-113" fmla="*/ 1866493 w 1940159"/>
                <a:gd name="connsiteY3-114" fmla="*/ 77263 h 565554"/>
                <a:gd name="connsiteX4-115" fmla="*/ 1940159 w 1940159"/>
                <a:gd name="connsiteY4-116" fmla="*/ 565554 h 565554"/>
                <a:gd name="connsiteX5-117" fmla="*/ 77263 w 1940159"/>
                <a:gd name="connsiteY5-118" fmla="*/ 563919 h 565554"/>
                <a:gd name="connsiteX6-119" fmla="*/ 0 w 1940159"/>
                <a:gd name="connsiteY6-120" fmla="*/ 486656 h 565554"/>
                <a:gd name="connsiteX7-121" fmla="*/ 0 w 1940159"/>
                <a:gd name="connsiteY7-122" fmla="*/ 77263 h 565554"/>
                <a:gd name="connsiteX0-123" fmla="*/ 0 w 1996371"/>
                <a:gd name="connsiteY0-124" fmla="*/ 77263 h 567899"/>
                <a:gd name="connsiteX1-125" fmla="*/ 77263 w 1996371"/>
                <a:gd name="connsiteY1-126" fmla="*/ 0 h 567899"/>
                <a:gd name="connsiteX2-127" fmla="*/ 1789230 w 1996371"/>
                <a:gd name="connsiteY2-128" fmla="*/ 0 h 567899"/>
                <a:gd name="connsiteX3-129" fmla="*/ 1866493 w 1996371"/>
                <a:gd name="connsiteY3-130" fmla="*/ 77263 h 567899"/>
                <a:gd name="connsiteX4-131" fmla="*/ 1996371 w 1996371"/>
                <a:gd name="connsiteY4-132" fmla="*/ 567899 h 567899"/>
                <a:gd name="connsiteX5-133" fmla="*/ 77263 w 1996371"/>
                <a:gd name="connsiteY5-134" fmla="*/ 563919 h 567899"/>
                <a:gd name="connsiteX6-135" fmla="*/ 0 w 1996371"/>
                <a:gd name="connsiteY6-136" fmla="*/ 486656 h 567899"/>
                <a:gd name="connsiteX7-137" fmla="*/ 0 w 1996371"/>
                <a:gd name="connsiteY7-138" fmla="*/ 77263 h 567899"/>
                <a:gd name="connsiteX0-139" fmla="*/ 0 w 1996371"/>
                <a:gd name="connsiteY0-140" fmla="*/ 77263 h 567899"/>
                <a:gd name="connsiteX1-141" fmla="*/ 77263 w 1996371"/>
                <a:gd name="connsiteY1-142" fmla="*/ 0 h 567899"/>
                <a:gd name="connsiteX2-143" fmla="*/ 1789230 w 1996371"/>
                <a:gd name="connsiteY2-144" fmla="*/ 0 h 567899"/>
                <a:gd name="connsiteX3-145" fmla="*/ 1866493 w 1996371"/>
                <a:gd name="connsiteY3-146" fmla="*/ 77263 h 567899"/>
                <a:gd name="connsiteX4-147" fmla="*/ 1996371 w 1996371"/>
                <a:gd name="connsiteY4-148" fmla="*/ 567899 h 567899"/>
                <a:gd name="connsiteX5-149" fmla="*/ 77263 w 1996371"/>
                <a:gd name="connsiteY5-150" fmla="*/ 563919 h 567899"/>
                <a:gd name="connsiteX6-151" fmla="*/ 0 w 1996371"/>
                <a:gd name="connsiteY6-152" fmla="*/ 486656 h 567899"/>
                <a:gd name="connsiteX7-153" fmla="*/ 0 w 1996371"/>
                <a:gd name="connsiteY7-154" fmla="*/ 77263 h 567899"/>
                <a:gd name="connsiteX0-155" fmla="*/ 0 w 1996371"/>
                <a:gd name="connsiteY0-156" fmla="*/ 77263 h 567899"/>
                <a:gd name="connsiteX1-157" fmla="*/ 77263 w 1996371"/>
                <a:gd name="connsiteY1-158" fmla="*/ 0 h 567899"/>
                <a:gd name="connsiteX2-159" fmla="*/ 1789230 w 1996371"/>
                <a:gd name="connsiteY2-160" fmla="*/ 0 h 567899"/>
                <a:gd name="connsiteX3-161" fmla="*/ 1866493 w 1996371"/>
                <a:gd name="connsiteY3-162" fmla="*/ 77263 h 567899"/>
                <a:gd name="connsiteX4-163" fmla="*/ 1996371 w 1996371"/>
                <a:gd name="connsiteY4-164" fmla="*/ 567899 h 567899"/>
                <a:gd name="connsiteX5-165" fmla="*/ 0 w 1996371"/>
                <a:gd name="connsiteY5-166" fmla="*/ 486656 h 567899"/>
                <a:gd name="connsiteX6-167" fmla="*/ 0 w 1996371"/>
                <a:gd name="connsiteY6-168" fmla="*/ 77263 h 567899"/>
                <a:gd name="connsiteX0-169" fmla="*/ 2346 w 1998717"/>
                <a:gd name="connsiteY0-170" fmla="*/ 77263 h 567899"/>
                <a:gd name="connsiteX1-171" fmla="*/ 79609 w 1998717"/>
                <a:gd name="connsiteY1-172" fmla="*/ 0 h 567899"/>
                <a:gd name="connsiteX2-173" fmla="*/ 1791576 w 1998717"/>
                <a:gd name="connsiteY2-174" fmla="*/ 0 h 567899"/>
                <a:gd name="connsiteX3-175" fmla="*/ 1868839 w 1998717"/>
                <a:gd name="connsiteY3-176" fmla="*/ 77263 h 567899"/>
                <a:gd name="connsiteX4-177" fmla="*/ 1998717 w 1998717"/>
                <a:gd name="connsiteY4-178" fmla="*/ 567899 h 567899"/>
                <a:gd name="connsiteX5-179" fmla="*/ 0 w 1998717"/>
                <a:gd name="connsiteY5-180" fmla="*/ 542868 h 567899"/>
                <a:gd name="connsiteX6-181" fmla="*/ 2346 w 1998717"/>
                <a:gd name="connsiteY6-182" fmla="*/ 77263 h 567899"/>
                <a:gd name="connsiteX0-183" fmla="*/ 2346 w 2008760"/>
                <a:gd name="connsiteY0-184" fmla="*/ 77263 h 542868"/>
                <a:gd name="connsiteX1-185" fmla="*/ 79609 w 2008760"/>
                <a:gd name="connsiteY1-186" fmla="*/ 0 h 542868"/>
                <a:gd name="connsiteX2-187" fmla="*/ 1791576 w 2008760"/>
                <a:gd name="connsiteY2-188" fmla="*/ 0 h 542868"/>
                <a:gd name="connsiteX3-189" fmla="*/ 1868839 w 2008760"/>
                <a:gd name="connsiteY3-190" fmla="*/ 77263 h 542868"/>
                <a:gd name="connsiteX4-191" fmla="*/ 2008760 w 2008760"/>
                <a:gd name="connsiteY4-192" fmla="*/ 516312 h 542868"/>
                <a:gd name="connsiteX5-193" fmla="*/ 0 w 2008760"/>
                <a:gd name="connsiteY5-194" fmla="*/ 542868 h 542868"/>
                <a:gd name="connsiteX6-195" fmla="*/ 2346 w 2008760"/>
                <a:gd name="connsiteY6-196" fmla="*/ 77263 h 5428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08760" h="542868">
                  <a:moveTo>
                    <a:pt x="2346" y="77263"/>
                  </a:moveTo>
                  <a:cubicBezTo>
                    <a:pt x="2346" y="34592"/>
                    <a:pt x="36938" y="0"/>
                    <a:pt x="79609" y="0"/>
                  </a:cubicBezTo>
                  <a:lnTo>
                    <a:pt x="1791576" y="0"/>
                  </a:lnTo>
                  <a:cubicBezTo>
                    <a:pt x="1834247" y="0"/>
                    <a:pt x="1868839" y="34592"/>
                    <a:pt x="1868839" y="77263"/>
                  </a:cubicBezTo>
                  <a:cubicBezTo>
                    <a:pt x="1893994" y="171522"/>
                    <a:pt x="1961259" y="361060"/>
                    <a:pt x="2008760" y="516312"/>
                  </a:cubicBezTo>
                  <a:lnTo>
                    <a:pt x="0" y="542868"/>
                  </a:lnTo>
                  <a:lnTo>
                    <a:pt x="2346" y="7726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5245735" y="1732915"/>
            <a:ext cx="1851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痛点：运输效率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低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35575" y="3649345"/>
            <a:ext cx="19919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痛点：交货延误</a:t>
            </a: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3440" y="2638425"/>
            <a:ext cx="178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痛点</a:t>
            </a: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: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货物跟踪监控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困难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0620" y="4535170"/>
            <a:ext cx="187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痛点：缺乏</a:t>
            </a: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透明度</a:t>
            </a: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 rot="0">
            <a:off x="156845" y="2224405"/>
            <a:ext cx="314960" cy="369570"/>
            <a:chOff x="1776" y="1776"/>
            <a:chExt cx="64" cy="75"/>
          </a:xfrm>
          <a:solidFill>
            <a:srgbClr val="C62525"/>
          </a:solidFill>
          <a:effectLst/>
        </p:grpSpPr>
        <p:sp>
          <p:nvSpPr>
            <p:cNvPr id="64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8" name="Group 18"/>
          <p:cNvGrpSpPr>
            <a:grpSpLocks noChangeAspect="1"/>
          </p:cNvGrpSpPr>
          <p:nvPr/>
        </p:nvGrpSpPr>
        <p:grpSpPr bwMode="auto">
          <a:xfrm rot="0">
            <a:off x="892810" y="4044950"/>
            <a:ext cx="320040" cy="298450"/>
            <a:chOff x="3802" y="2858"/>
            <a:chExt cx="616" cy="574"/>
          </a:xfrm>
          <a:solidFill>
            <a:srgbClr val="C62525"/>
          </a:solidFill>
          <a:effectLst/>
        </p:grpSpPr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6" name="Freeform 108"/>
          <p:cNvSpPr>
            <a:spLocks noEditPoints="1"/>
          </p:cNvSpPr>
          <p:nvPr/>
        </p:nvSpPr>
        <p:spPr bwMode="auto">
          <a:xfrm>
            <a:off x="11287125" y="1287145"/>
            <a:ext cx="443865" cy="44577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C6252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 sz="135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4699000" y="1644650"/>
            <a:ext cx="505460" cy="505460"/>
            <a:chOff x="8069647" y="2571192"/>
            <a:chExt cx="505387" cy="505387"/>
          </a:xfrm>
        </p:grpSpPr>
        <p:sp>
          <p:nvSpPr>
            <p:cNvPr id="18" name="圆角矩形 8"/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noProof="1">
                  <a:solidFill>
                    <a:srgbClr val="C6252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endParaRPr lang="en-US" altLang="zh-CN" sz="2400" b="1" noProof="1" dirty="0">
                <a:solidFill>
                  <a:srgbClr val="C6252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0">
            <a:off x="6450330" y="2568575"/>
            <a:ext cx="505460" cy="505460"/>
            <a:chOff x="8069647" y="2571192"/>
            <a:chExt cx="505387" cy="505387"/>
          </a:xfrm>
        </p:grpSpPr>
        <p:sp>
          <p:nvSpPr>
            <p:cNvPr id="21" name="圆角矩形 8"/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noProof="1">
                  <a:solidFill>
                    <a:srgbClr val="C6252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endParaRPr lang="en-US" altLang="zh-CN" sz="2400" b="1" noProof="1" dirty="0">
                <a:solidFill>
                  <a:srgbClr val="C6252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4699000" y="3550285"/>
            <a:ext cx="505460" cy="505460"/>
            <a:chOff x="8069647" y="2571192"/>
            <a:chExt cx="505387" cy="505387"/>
          </a:xfrm>
        </p:grpSpPr>
        <p:sp>
          <p:nvSpPr>
            <p:cNvPr id="24" name="圆角矩形 8"/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noProof="1">
                  <a:solidFill>
                    <a:srgbClr val="C6252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  <a:endParaRPr lang="en-US" altLang="zh-CN" sz="2400" b="1" noProof="1" dirty="0">
                <a:solidFill>
                  <a:srgbClr val="C6252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6846570" y="4455160"/>
            <a:ext cx="505460" cy="505460"/>
            <a:chOff x="8069647" y="2571192"/>
            <a:chExt cx="505387" cy="505387"/>
          </a:xfrm>
        </p:grpSpPr>
        <p:sp>
          <p:nvSpPr>
            <p:cNvPr id="27" name="圆角矩形 8"/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noProof="1">
                  <a:solidFill>
                    <a:srgbClr val="C6252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</a:t>
              </a:r>
              <a:endParaRPr lang="en-US" altLang="zh-CN" sz="2400" b="1" noProof="1" dirty="0">
                <a:solidFill>
                  <a:srgbClr val="C6252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9" name="TextBox 23"/>
          <p:cNvSpPr txBox="1"/>
          <p:nvPr/>
        </p:nvSpPr>
        <p:spPr>
          <a:xfrm>
            <a:off x="7939405" y="1883410"/>
            <a:ext cx="3676650" cy="663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自动化流程管理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从订单接收、货物分拣到运输配送的整个流程都可以实现自动化管理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提高运输效率和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降低成本。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8708390" y="1402715"/>
            <a:ext cx="249809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措施：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引入智能化物流管理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系统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8375015" y="3566160"/>
            <a:ext cx="3634105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管理人员可以根据不同司机的自身情况指派合适的司机。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从而提升了物流的整体服务水平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921750" y="3112135"/>
            <a:ext cx="2676525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 defTabSz="866775" fontAlgn="base">
              <a:buClrTx/>
              <a:buSzTx/>
              <a:buFontTx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措施：增加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管理端对司机指派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功能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156845" y="2753360"/>
            <a:ext cx="3675380" cy="663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r">
              <a:lnSpc>
                <a:spcPct val="120000"/>
              </a:lnSpc>
              <a:buClrTx/>
              <a:buSzTx/>
              <a:buFontTx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GPS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定位设备能够准确地确定货物所处的地理位置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实现货物实时跟踪和监控。更好地安排后续的生产、销售等环节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466725" y="2349500"/>
            <a:ext cx="252920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措施：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应用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GPS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定位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设备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918845" y="4505960"/>
            <a:ext cx="36753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r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建立完善的信息共享机制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实现货运信息的实时更新和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查询。</a:t>
            </a:r>
            <a:endParaRPr sz="12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270000" y="4128135"/>
            <a:ext cx="17843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措施：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提高行业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透明度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1" name="Freeform 983"/>
          <p:cNvSpPr>
            <a:spLocks noEditPoints="1"/>
          </p:cNvSpPr>
          <p:nvPr/>
        </p:nvSpPr>
        <p:spPr bwMode="auto">
          <a:xfrm>
            <a:off x="11662410" y="3022600"/>
            <a:ext cx="363855" cy="394335"/>
          </a:xfrm>
          <a:custGeom>
            <a:avLst/>
            <a:gdLst>
              <a:gd name="T0" fmla="*/ 116 w 232"/>
              <a:gd name="T1" fmla="*/ 88 h 239"/>
              <a:gd name="T2" fmla="*/ 84 w 232"/>
              <a:gd name="T3" fmla="*/ 119 h 239"/>
              <a:gd name="T4" fmla="*/ 116 w 232"/>
              <a:gd name="T5" fmla="*/ 151 h 239"/>
              <a:gd name="T6" fmla="*/ 148 w 232"/>
              <a:gd name="T7" fmla="*/ 119 h 239"/>
              <a:gd name="T8" fmla="*/ 116 w 232"/>
              <a:gd name="T9" fmla="*/ 88 h 239"/>
              <a:gd name="T10" fmla="*/ 49 w 232"/>
              <a:gd name="T11" fmla="*/ 197 h 239"/>
              <a:gd name="T12" fmla="*/ 44 w 232"/>
              <a:gd name="T13" fmla="*/ 191 h 239"/>
              <a:gd name="T14" fmla="*/ 14 w 232"/>
              <a:gd name="T15" fmla="*/ 119 h 239"/>
              <a:gd name="T16" fmla="*/ 93 w 232"/>
              <a:gd name="T17" fmla="*/ 20 h 239"/>
              <a:gd name="T18" fmla="*/ 90 w 232"/>
              <a:gd name="T19" fmla="*/ 7 h 239"/>
              <a:gd name="T20" fmla="*/ 0 w 232"/>
              <a:gd name="T21" fmla="*/ 119 h 239"/>
              <a:gd name="T22" fmla="*/ 34 w 232"/>
              <a:gd name="T23" fmla="*/ 201 h 239"/>
              <a:gd name="T24" fmla="*/ 44 w 232"/>
              <a:gd name="T25" fmla="*/ 210 h 239"/>
              <a:gd name="T26" fmla="*/ 34 w 232"/>
              <a:gd name="T27" fmla="*/ 239 h 239"/>
              <a:gd name="T28" fmla="*/ 116 w 232"/>
              <a:gd name="T29" fmla="*/ 228 h 239"/>
              <a:gd name="T30" fmla="*/ 60 w 232"/>
              <a:gd name="T31" fmla="*/ 167 h 239"/>
              <a:gd name="T32" fmla="*/ 49 w 232"/>
              <a:gd name="T33" fmla="*/ 197 h 239"/>
              <a:gd name="T34" fmla="*/ 188 w 232"/>
              <a:gd name="T35" fmla="*/ 29 h 239"/>
              <a:gd name="T36" fmla="*/ 198 w 232"/>
              <a:gd name="T37" fmla="*/ 0 h 239"/>
              <a:gd name="T38" fmla="*/ 116 w 232"/>
              <a:gd name="T39" fmla="*/ 10 h 239"/>
              <a:gd name="T40" fmla="*/ 172 w 232"/>
              <a:gd name="T41" fmla="*/ 72 h 239"/>
              <a:gd name="T42" fmla="*/ 183 w 232"/>
              <a:gd name="T43" fmla="*/ 42 h 239"/>
              <a:gd name="T44" fmla="*/ 218 w 232"/>
              <a:gd name="T45" fmla="*/ 119 h 239"/>
              <a:gd name="T46" fmla="*/ 188 w 232"/>
              <a:gd name="T47" fmla="*/ 191 h 239"/>
              <a:gd name="T48" fmla="*/ 139 w 232"/>
              <a:gd name="T49" fmla="*/ 219 h 239"/>
              <a:gd name="T50" fmla="*/ 142 w 232"/>
              <a:gd name="T51" fmla="*/ 232 h 239"/>
              <a:gd name="T52" fmla="*/ 198 w 232"/>
              <a:gd name="T53" fmla="*/ 201 h 239"/>
              <a:gd name="T54" fmla="*/ 232 w 232"/>
              <a:gd name="T55" fmla="*/ 119 h 239"/>
              <a:gd name="T56" fmla="*/ 188 w 232"/>
              <a:gd name="T57" fmla="*/ 2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239">
                <a:moveTo>
                  <a:pt x="116" y="88"/>
                </a:moveTo>
                <a:cubicBezTo>
                  <a:pt x="98" y="88"/>
                  <a:pt x="84" y="102"/>
                  <a:pt x="84" y="119"/>
                </a:cubicBezTo>
                <a:cubicBezTo>
                  <a:pt x="84" y="137"/>
                  <a:pt x="98" y="151"/>
                  <a:pt x="116" y="151"/>
                </a:cubicBezTo>
                <a:cubicBezTo>
                  <a:pt x="134" y="151"/>
                  <a:pt x="148" y="137"/>
                  <a:pt x="148" y="119"/>
                </a:cubicBezTo>
                <a:cubicBezTo>
                  <a:pt x="148" y="102"/>
                  <a:pt x="134" y="88"/>
                  <a:pt x="116" y="88"/>
                </a:cubicBezTo>
                <a:close/>
                <a:moveTo>
                  <a:pt x="49" y="197"/>
                </a:moveTo>
                <a:cubicBezTo>
                  <a:pt x="47" y="195"/>
                  <a:pt x="46" y="193"/>
                  <a:pt x="44" y="191"/>
                </a:cubicBezTo>
                <a:cubicBezTo>
                  <a:pt x="25" y="172"/>
                  <a:pt x="14" y="147"/>
                  <a:pt x="14" y="119"/>
                </a:cubicBezTo>
                <a:cubicBezTo>
                  <a:pt x="14" y="71"/>
                  <a:pt x="48" y="30"/>
                  <a:pt x="93" y="20"/>
                </a:cubicBezTo>
                <a:cubicBezTo>
                  <a:pt x="90" y="7"/>
                  <a:pt x="90" y="7"/>
                  <a:pt x="90" y="7"/>
                </a:cubicBezTo>
                <a:cubicBezTo>
                  <a:pt x="39" y="19"/>
                  <a:pt x="0" y="65"/>
                  <a:pt x="0" y="119"/>
                </a:cubicBezTo>
                <a:cubicBezTo>
                  <a:pt x="0" y="150"/>
                  <a:pt x="12" y="179"/>
                  <a:pt x="34" y="201"/>
                </a:cubicBezTo>
                <a:cubicBezTo>
                  <a:pt x="37" y="204"/>
                  <a:pt x="41" y="207"/>
                  <a:pt x="44" y="210"/>
                </a:cubicBezTo>
                <a:cubicBezTo>
                  <a:pt x="34" y="239"/>
                  <a:pt x="34" y="239"/>
                  <a:pt x="34" y="239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60" y="167"/>
                  <a:pt x="60" y="167"/>
                  <a:pt x="60" y="167"/>
                </a:cubicBezTo>
                <a:lnTo>
                  <a:pt x="49" y="197"/>
                </a:lnTo>
                <a:close/>
                <a:moveTo>
                  <a:pt x="188" y="29"/>
                </a:moveTo>
                <a:cubicBezTo>
                  <a:pt x="198" y="0"/>
                  <a:pt x="198" y="0"/>
                  <a:pt x="198" y="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4" y="61"/>
                  <a:pt x="218" y="89"/>
                  <a:pt x="218" y="119"/>
                </a:cubicBezTo>
                <a:cubicBezTo>
                  <a:pt x="218" y="147"/>
                  <a:pt x="207" y="172"/>
                  <a:pt x="188" y="191"/>
                </a:cubicBezTo>
                <a:cubicBezTo>
                  <a:pt x="174" y="205"/>
                  <a:pt x="157" y="214"/>
                  <a:pt x="139" y="21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63" y="227"/>
                  <a:pt x="182" y="217"/>
                  <a:pt x="198" y="201"/>
                </a:cubicBezTo>
                <a:cubicBezTo>
                  <a:pt x="220" y="179"/>
                  <a:pt x="232" y="150"/>
                  <a:pt x="232" y="119"/>
                </a:cubicBezTo>
                <a:cubicBezTo>
                  <a:pt x="232" y="83"/>
                  <a:pt x="214" y="50"/>
                  <a:pt x="188" y="29"/>
                </a:cubicBezTo>
                <a:close/>
              </a:path>
            </a:pathLst>
          </a:custGeom>
          <a:solidFill>
            <a:srgbClr val="C6252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93794" y="266465"/>
            <a:ext cx="608030" cy="601077"/>
            <a:chOff x="229834" y="462330"/>
            <a:chExt cx="1432421" cy="676131"/>
          </a:xfrm>
        </p:grpSpPr>
        <p:sp>
          <p:nvSpPr>
            <p:cNvPr id="41" name="等腰三角形 40"/>
            <p:cNvSpPr/>
            <p:nvPr>
              <p:custDataLst>
                <p:tags r:id="rId2"/>
              </p:custDataLst>
            </p:nvPr>
          </p:nvSpPr>
          <p:spPr>
            <a:xfrm rot="5400000">
              <a:off x="625133" y="231780"/>
              <a:ext cx="511382" cy="13019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等腰三角形 41"/>
            <p:cNvSpPr/>
            <p:nvPr>
              <p:custDataLst>
                <p:tags r:id="rId3"/>
              </p:custDataLst>
            </p:nvPr>
          </p:nvSpPr>
          <p:spPr>
            <a:xfrm rot="5400000">
              <a:off x="755574" y="67031"/>
              <a:ext cx="511382" cy="13019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4"/>
            </p:custDataLst>
          </p:nvPr>
        </p:nvSpPr>
        <p:spPr>
          <a:xfrm>
            <a:off x="1401445" y="267335"/>
            <a:ext cx="799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总体方案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-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解决行业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痛点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4" name="灯片编号占位符 3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175" name="组合 8"/>
          <p:cNvGrpSpPr/>
          <p:nvPr/>
        </p:nvGrpSpPr>
        <p:grpSpPr>
          <a:xfrm>
            <a:off x="3516313" y="917258"/>
            <a:ext cx="5160962" cy="4695825"/>
            <a:chOff x="0" y="0"/>
            <a:chExt cx="5160360" cy="4695290"/>
          </a:xfrm>
          <a:solidFill>
            <a:srgbClr val="C62525"/>
          </a:solidFill>
        </p:grpSpPr>
        <p:sp>
          <p:nvSpPr>
            <p:cNvPr id="7176" name="梯形 9"/>
            <p:cNvSpPr/>
            <p:nvPr/>
          </p:nvSpPr>
          <p:spPr>
            <a:xfrm flipV="1">
              <a:off x="636501" y="2117441"/>
              <a:ext cx="1312720" cy="353553"/>
            </a:xfrm>
            <a:custGeom>
              <a:avLst/>
              <a:gdLst>
                <a:gd name="txL" fmla="*/ 3362 w 21600"/>
                <a:gd name="txT" fmla="*/ 3362 h 21600"/>
                <a:gd name="txR" fmla="*/ 18238 w 21600"/>
                <a:gd name="txB" fmla="*/ 18238 h 21600"/>
              </a:gdLst>
              <a:ahLst/>
              <a:cxnLst>
                <a:cxn ang="0">
                  <a:pos x="20038" y="10800"/>
                </a:cxn>
                <a:cxn ang="90">
                  <a:pos x="10800" y="21600"/>
                </a:cxn>
                <a:cxn ang="180">
                  <a:pos x="1562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124" y="21600"/>
                  </a:lnTo>
                  <a:lnTo>
                    <a:pt x="18476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ctr"/>
            <a:p>
              <a:pPr mar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endParaRPr>
            </a:p>
          </p:txBody>
        </p:sp>
        <p:sp>
          <p:nvSpPr>
            <p:cNvPr id="7177" name="六边形 10"/>
            <p:cNvSpPr/>
            <p:nvPr/>
          </p:nvSpPr>
          <p:spPr>
            <a:xfrm>
              <a:off x="2580180" y="2470994"/>
              <a:ext cx="2580180" cy="2224296"/>
            </a:xfrm>
            <a:prstGeom prst="hexagon">
              <a:avLst>
                <a:gd name="adj" fmla="val 28532"/>
                <a:gd name="vf" fmla="val 115470"/>
              </a:avLst>
            </a:prstGeom>
            <a:grpFill/>
            <a:ln w="9525">
              <a:noFill/>
            </a:ln>
          </p:spPr>
          <p:txBody>
            <a:bodyPr vert="horz" wrap="square" anchor="ctr"/>
            <a:p>
              <a:pPr mar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endParaRPr>
            </a:p>
          </p:txBody>
        </p:sp>
        <p:sp>
          <p:nvSpPr>
            <p:cNvPr id="7178" name="梯形 11"/>
            <p:cNvSpPr/>
            <p:nvPr/>
          </p:nvSpPr>
          <p:spPr>
            <a:xfrm flipV="1">
              <a:off x="3213910" y="2117441"/>
              <a:ext cx="1312720" cy="353553"/>
            </a:xfrm>
            <a:custGeom>
              <a:avLst/>
              <a:gdLst>
                <a:gd name="txL" fmla="*/ 3362 w 21600"/>
                <a:gd name="txT" fmla="*/ 3362 h 21600"/>
                <a:gd name="txR" fmla="*/ 18238 w 21600"/>
                <a:gd name="txB" fmla="*/ 18238 h 21600"/>
              </a:gdLst>
              <a:ahLst/>
              <a:cxnLst>
                <a:cxn ang="0">
                  <a:pos x="20038" y="10800"/>
                </a:cxn>
                <a:cxn ang="90">
                  <a:pos x="10800" y="21600"/>
                </a:cxn>
                <a:cxn ang="180">
                  <a:pos x="1562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124" y="21600"/>
                  </a:lnTo>
                  <a:lnTo>
                    <a:pt x="18476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ctr"/>
            <a:p>
              <a:pPr mar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endParaRPr>
            </a:p>
          </p:txBody>
        </p:sp>
        <p:sp>
          <p:nvSpPr>
            <p:cNvPr id="7179" name="六边形 12"/>
            <p:cNvSpPr/>
            <p:nvPr/>
          </p:nvSpPr>
          <p:spPr>
            <a:xfrm>
              <a:off x="1290090" y="246698"/>
              <a:ext cx="2580180" cy="2224296"/>
            </a:xfrm>
            <a:prstGeom prst="hexagon">
              <a:avLst>
                <a:gd name="adj" fmla="val 28532"/>
                <a:gd name="vf" fmla="val 115470"/>
              </a:avLst>
            </a:prstGeom>
            <a:grpFill/>
            <a:ln w="9525">
              <a:noFill/>
            </a:ln>
          </p:spPr>
          <p:txBody>
            <a:bodyPr vert="horz" wrap="square" anchor="ctr"/>
            <a:p>
              <a:pPr mar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endParaRPr>
            </a:p>
          </p:txBody>
        </p:sp>
        <p:sp>
          <p:nvSpPr>
            <p:cNvPr id="7180" name="六边形 13"/>
            <p:cNvSpPr/>
            <p:nvPr/>
          </p:nvSpPr>
          <p:spPr>
            <a:xfrm>
              <a:off x="0" y="2470994"/>
              <a:ext cx="2580180" cy="2224296"/>
            </a:xfrm>
            <a:prstGeom prst="hexagon">
              <a:avLst>
                <a:gd name="adj" fmla="val 28532"/>
                <a:gd name="vf" fmla="val 115470"/>
              </a:avLst>
            </a:prstGeom>
            <a:grpFill/>
            <a:ln w="9525">
              <a:noFill/>
            </a:ln>
          </p:spPr>
          <p:txBody>
            <a:bodyPr vert="horz" wrap="square" anchor="ctr"/>
            <a:p>
              <a:pPr mar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endParaRPr>
            </a:p>
          </p:txBody>
        </p:sp>
        <p:sp>
          <p:nvSpPr>
            <p:cNvPr id="7181" name="梯形 14"/>
            <p:cNvSpPr/>
            <p:nvPr/>
          </p:nvSpPr>
          <p:spPr>
            <a:xfrm flipV="1">
              <a:off x="1923820" y="0"/>
              <a:ext cx="1312720" cy="248603"/>
            </a:xfrm>
            <a:custGeom>
              <a:avLst/>
              <a:gdLst>
                <a:gd name="txL" fmla="*/ 3223 w 21600"/>
                <a:gd name="txT" fmla="*/ 3223 h 21600"/>
                <a:gd name="txR" fmla="*/ 18377 w 21600"/>
                <a:gd name="txB" fmla="*/ 18377 h 21600"/>
              </a:gdLst>
              <a:ahLst/>
              <a:cxnLst>
                <a:cxn ang="0">
                  <a:pos x="20177" y="10800"/>
                </a:cxn>
                <a:cxn ang="90">
                  <a:pos x="10800" y="21600"/>
                </a:cxn>
                <a:cxn ang="180">
                  <a:pos x="1423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846" y="21600"/>
                  </a:lnTo>
                  <a:lnTo>
                    <a:pt x="18754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ctr"/>
            <a:p>
              <a:pPr mar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endParaRPr>
            </a:p>
          </p:txBody>
        </p:sp>
      </p:grpSp>
      <p:sp>
        <p:nvSpPr>
          <p:cNvPr id="7182" name="椭圆 15"/>
          <p:cNvSpPr/>
          <p:nvPr/>
        </p:nvSpPr>
        <p:spPr>
          <a:xfrm>
            <a:off x="4946650" y="2382203"/>
            <a:ext cx="2298700" cy="2298700"/>
          </a:xfrm>
          <a:prstGeom prst="ellipse">
            <a:avLst/>
          </a:prstGeom>
          <a:solidFill>
            <a:srgbClr val="FFFFFF">
              <a:alpha val="17999"/>
            </a:srgbClr>
          </a:solidFill>
          <a:ln w="9525">
            <a:noFill/>
          </a:ln>
        </p:spPr>
        <p:txBody>
          <a:bodyPr vert="horz" wrap="square" anchor="ctr"/>
          <a:p>
            <a:pPr mar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aseline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  <p:sp>
        <p:nvSpPr>
          <p:cNvPr id="7183" name="椭圆 16"/>
          <p:cNvSpPr/>
          <p:nvPr/>
        </p:nvSpPr>
        <p:spPr>
          <a:xfrm>
            <a:off x="5262563" y="2707640"/>
            <a:ext cx="1666875" cy="1666875"/>
          </a:xfrm>
          <a:prstGeom prst="ellipse">
            <a:avLst/>
          </a:prstGeom>
          <a:gradFill rotWithShape="1">
            <a:gsLst>
              <a:gs pos="0">
                <a:srgbClr val="FFFFFF">
                  <a:alpha val="100000"/>
                </a:srgbClr>
              </a:gs>
              <a:gs pos="23000">
                <a:srgbClr val="FFFFFF">
                  <a:alpha val="100000"/>
                </a:srgbClr>
              </a:gs>
              <a:gs pos="78000">
                <a:srgbClr val="F59D83">
                  <a:alpha val="100000"/>
                </a:srgbClr>
              </a:gs>
              <a:gs pos="100000">
                <a:srgbClr val="F59D83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p>
            <a:pPr mar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aseline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  <p:sp>
        <p:nvSpPr>
          <p:cNvPr id="7184" name="文本框 17"/>
          <p:cNvSpPr/>
          <p:nvPr/>
        </p:nvSpPr>
        <p:spPr>
          <a:xfrm>
            <a:off x="5091113" y="3275965"/>
            <a:ext cx="2038350" cy="5340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marL="0" indent="0" algn="ctr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baseline="0" dirty="0">
                <a:solidFill>
                  <a:srgbClr val="7B240B"/>
                </a:solidFill>
                <a:latin typeface="微软雅黑" charset="0"/>
                <a:ea typeface="微软雅黑" charset="0"/>
                <a:sym typeface="OPlusSans 3.0 Medium" charset="-122"/>
              </a:rPr>
              <a:t>优势</a:t>
            </a:r>
            <a:endParaRPr lang="zh-CN" altLang="en-US" sz="2400" b="1" baseline="0" dirty="0">
              <a:solidFill>
                <a:srgbClr val="7B240B"/>
              </a:solidFill>
              <a:latin typeface="微软雅黑" charset="0"/>
              <a:ea typeface="微软雅黑" charset="0"/>
              <a:sym typeface="OPlusSans 3.0 Medium" charset="-122"/>
            </a:endParaRPr>
          </a:p>
        </p:txBody>
      </p:sp>
      <p:sp>
        <p:nvSpPr>
          <p:cNvPr id="7185" name="文本框 18"/>
          <p:cNvSpPr/>
          <p:nvPr/>
        </p:nvSpPr>
        <p:spPr>
          <a:xfrm>
            <a:off x="5051425" y="1652270"/>
            <a:ext cx="2089150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marL="0" indent="0" algn="ctr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 dirty="0">
                <a:solidFill>
                  <a:srgbClr val="FFFFFF"/>
                </a:solidFill>
                <a:latin typeface="微软雅黑" charset="0"/>
                <a:ea typeface="微软雅黑" charset="0"/>
                <a:sym typeface="OPlusSans 3.0 Medium" charset="-122"/>
              </a:rPr>
              <a:t>司机端</a:t>
            </a:r>
            <a:endParaRPr lang="zh-CN" altLang="en-US" sz="2000" b="1" baseline="0" dirty="0">
              <a:solidFill>
                <a:srgbClr val="FFFFFF"/>
              </a:solidFill>
              <a:latin typeface="微软雅黑" charset="0"/>
              <a:ea typeface="微软雅黑" charset="0"/>
              <a:sym typeface="OPlusSans 3.0 Medium" charset="-122"/>
            </a:endParaRPr>
          </a:p>
        </p:txBody>
      </p:sp>
      <p:sp>
        <p:nvSpPr>
          <p:cNvPr id="7186" name="文本框 19"/>
          <p:cNvSpPr/>
          <p:nvPr/>
        </p:nvSpPr>
        <p:spPr>
          <a:xfrm>
            <a:off x="3644900" y="4239260"/>
            <a:ext cx="1820545" cy="10871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noAutofit/>
          </a:bodyPr>
          <a:p>
            <a:pPr marL="0" indent="0" algn="ctr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 dirty="0">
                <a:solidFill>
                  <a:srgbClr val="FFFFFF"/>
                </a:solidFill>
                <a:latin typeface="微软雅黑" charset="0"/>
                <a:ea typeface="微软雅黑" charset="0"/>
                <a:sym typeface="OPlusSans 3.0 Medium" charset="-122"/>
              </a:rPr>
              <a:t>客户端</a:t>
            </a:r>
            <a:endParaRPr lang="zh-CN" altLang="en-US" sz="2000" b="1" baseline="0" dirty="0">
              <a:solidFill>
                <a:srgbClr val="FFFFFF"/>
              </a:solidFill>
              <a:latin typeface="微软雅黑" charset="0"/>
              <a:ea typeface="微软雅黑" charset="0"/>
              <a:sym typeface="OPlusSans 3.0 Medium" charset="-122"/>
            </a:endParaRPr>
          </a:p>
        </p:txBody>
      </p:sp>
      <p:sp>
        <p:nvSpPr>
          <p:cNvPr id="7187" name="文本框 20"/>
          <p:cNvSpPr/>
          <p:nvPr/>
        </p:nvSpPr>
        <p:spPr>
          <a:xfrm>
            <a:off x="7000875" y="4238308"/>
            <a:ext cx="1450975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marL="0" indent="0" algn="ctr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 dirty="0">
                <a:solidFill>
                  <a:srgbClr val="FFFFFF"/>
                </a:solidFill>
                <a:latin typeface="微软雅黑" charset="0"/>
                <a:ea typeface="微软雅黑" charset="0"/>
                <a:sym typeface="OPlusSans 3.0 Medium" charset="-122"/>
              </a:rPr>
              <a:t>管理</a:t>
            </a:r>
            <a:r>
              <a:rPr lang="zh-CN" altLang="en-US" sz="2000" b="1" baseline="0" dirty="0">
                <a:solidFill>
                  <a:srgbClr val="FFFFFF"/>
                </a:solidFill>
                <a:latin typeface="微软雅黑" charset="0"/>
                <a:ea typeface="微软雅黑" charset="0"/>
                <a:sym typeface="OPlusSans 3.0 Medium" charset="-122"/>
              </a:rPr>
              <a:t>端</a:t>
            </a:r>
            <a:endParaRPr lang="zh-CN" altLang="en-US" sz="2000" b="1" baseline="0" dirty="0">
              <a:solidFill>
                <a:srgbClr val="FFFFFF"/>
              </a:solidFill>
              <a:latin typeface="微软雅黑" charset="0"/>
              <a:ea typeface="微软雅黑" charset="0"/>
              <a:sym typeface="OPlusSans 3.0 Medium" charset="-122"/>
            </a:endParaRPr>
          </a:p>
        </p:txBody>
      </p:sp>
      <p:sp>
        <p:nvSpPr>
          <p:cNvPr id="7188" name="任意多边形: 形状 21"/>
          <p:cNvSpPr/>
          <p:nvPr/>
        </p:nvSpPr>
        <p:spPr>
          <a:xfrm>
            <a:off x="7000875" y="1395730"/>
            <a:ext cx="4581525" cy="334645"/>
          </a:xfrm>
          <a:custGeom>
            <a:avLst/>
            <a:gdLst>
              <a:gd name="txL" fmla="*/ 0 w 4084320"/>
              <a:gd name="txT" fmla="*/ 0 h 335280"/>
              <a:gd name="txR" fmla="*/ 4084320 w 4084320"/>
              <a:gd name="txB" fmla="*/ 335280 h 335280"/>
            </a:gdLst>
            <a:ahLst/>
            <a:cxnLst>
              <a:cxn ang="0">
                <a:pos x="0" y="335280"/>
              </a:cxn>
              <a:cxn ang="0">
                <a:pos x="335280" y="0"/>
              </a:cxn>
              <a:cxn ang="0">
                <a:pos x="4084320" y="0"/>
              </a:cxn>
            </a:cxnLst>
            <a:rect l="txL" t="txT" r="txR" b="txB"/>
            <a:pathLst>
              <a:path w="4084320" h="335280">
                <a:moveTo>
                  <a:pt x="0" y="335280"/>
                </a:moveTo>
                <a:lnTo>
                  <a:pt x="335280" y="0"/>
                </a:lnTo>
                <a:lnTo>
                  <a:pt x="408432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oval" w="med" len="med"/>
          </a:ln>
        </p:spPr>
        <p:txBody>
          <a:bodyPr vert="horz" wrap="square" anchor="ctr"/>
          <a:p>
            <a:pPr mar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aseline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  <p:sp>
        <p:nvSpPr>
          <p:cNvPr id="7189" name="文本框 22"/>
          <p:cNvSpPr/>
          <p:nvPr/>
        </p:nvSpPr>
        <p:spPr>
          <a:xfrm>
            <a:off x="7934960" y="1454150"/>
            <a:ext cx="3823335" cy="13830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marL="0" indent="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charset="0"/>
                <a:ea typeface="微软雅黑" charset="0"/>
                <a:sym typeface="OPlusSans 3.0 Medium" charset="-122"/>
              </a:rPr>
              <a:t>• </a:t>
            </a:r>
            <a:r>
              <a:rPr sz="1400" baseline="0" dirty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OPlusSans 3.0 Medium" charset="-122"/>
              </a:rPr>
              <a:t>园区司机可在手机端确认运单状态，例如运单是否完结。</a:t>
            </a:r>
            <a:endParaRPr sz="1400" baseline="0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OPlusSans 3.0 Medium" charset="-122"/>
            </a:endParaRPr>
          </a:p>
          <a:p>
            <a:pPr marL="0" indent="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charset="0"/>
                <a:ea typeface="微软雅黑" charset="0"/>
                <a:sym typeface="OPlusSans 3.0 Medium" charset="-122"/>
              </a:rPr>
              <a:t>• </a:t>
            </a:r>
            <a:r>
              <a:rPr sz="1400" baseline="0" dirty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OPlusSans 3.0 Medium" charset="-122"/>
              </a:rPr>
              <a:t>货物送达后司机可向客户收取运费。</a:t>
            </a:r>
            <a:endParaRPr sz="1400" baseline="0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OPlusSans 3.0 Medium" charset="-122"/>
            </a:endParaRPr>
          </a:p>
          <a:p>
            <a:pPr marL="0" indent="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charset="0"/>
                <a:ea typeface="微软雅黑" charset="0"/>
                <a:sym typeface="OPlusSans 3.0 Medium" charset="-122"/>
              </a:rPr>
              <a:t>• </a:t>
            </a:r>
            <a:r>
              <a:rPr sz="1400" baseline="0" dirty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OPlusSans 3.0 Medium" charset="-122"/>
              </a:rPr>
              <a:t>司机可按个人情况进行驳回，运单会重新回到管理端，管理员可重新指派司机。</a:t>
            </a:r>
            <a:endParaRPr sz="1400" baseline="0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OPlusSans 3.0 Medium" charset="-122"/>
            </a:endParaRPr>
          </a:p>
        </p:txBody>
      </p:sp>
      <p:sp>
        <p:nvSpPr>
          <p:cNvPr id="7190" name="任意多边形: 形状 23"/>
          <p:cNvSpPr/>
          <p:nvPr/>
        </p:nvSpPr>
        <p:spPr>
          <a:xfrm>
            <a:off x="8238490" y="3456940"/>
            <a:ext cx="3347085" cy="344805"/>
          </a:xfrm>
          <a:custGeom>
            <a:avLst/>
            <a:gdLst>
              <a:gd name="txL" fmla="*/ 0 w 2961640"/>
              <a:gd name="txT" fmla="*/ 0 h 345440"/>
              <a:gd name="txR" fmla="*/ 2961640 w 2961640"/>
              <a:gd name="txB" fmla="*/ 345440 h 345440"/>
            </a:gdLst>
            <a:ahLst/>
            <a:cxnLst>
              <a:cxn ang="0">
                <a:pos x="0" y="342900"/>
              </a:cxn>
              <a:cxn ang="0">
                <a:pos x="335280" y="7620"/>
              </a:cxn>
              <a:cxn ang="0">
                <a:pos x="3139440" y="0"/>
              </a:cxn>
            </a:cxnLst>
            <a:rect l="txL" t="txT" r="txR" b="txB"/>
            <a:pathLst>
              <a:path w="2961640" h="345440">
                <a:moveTo>
                  <a:pt x="0" y="345440"/>
                </a:moveTo>
                <a:lnTo>
                  <a:pt x="335280" y="10160"/>
                </a:lnTo>
                <a:lnTo>
                  <a:pt x="296164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oval" w="med" len="med"/>
          </a:ln>
        </p:spPr>
        <p:txBody>
          <a:bodyPr vert="horz" wrap="square" anchor="ctr"/>
          <a:p>
            <a:pPr mar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aseline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  <p:sp>
        <p:nvSpPr>
          <p:cNvPr id="7192" name="任意多边形: 形状 30"/>
          <p:cNvSpPr/>
          <p:nvPr/>
        </p:nvSpPr>
        <p:spPr>
          <a:xfrm>
            <a:off x="688975" y="2916238"/>
            <a:ext cx="3346450" cy="852487"/>
          </a:xfrm>
          <a:custGeom>
            <a:avLst/>
            <a:gdLst>
              <a:gd name="txL" fmla="*/ 0 w 3344984"/>
              <a:gd name="txT" fmla="*/ 0 h 851877"/>
              <a:gd name="txR" fmla="*/ 3344984 w 3344984"/>
              <a:gd name="txB" fmla="*/ 851877 h 851877"/>
            </a:gdLst>
            <a:ahLst/>
            <a:cxnLst>
              <a:cxn ang="0">
                <a:pos x="3344984" y="851877"/>
              </a:cxn>
              <a:cxn ang="0">
                <a:pos x="2493107" y="0"/>
              </a:cxn>
              <a:cxn ang="0">
                <a:pos x="0" y="0"/>
              </a:cxn>
            </a:cxnLst>
            <a:rect l="txL" t="txT" r="txR" b="txB"/>
            <a:pathLst>
              <a:path w="3344984" h="851877">
                <a:moveTo>
                  <a:pt x="3344984" y="851877"/>
                </a:moveTo>
                <a:lnTo>
                  <a:pt x="2493107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oval" w="med" len="med"/>
          </a:ln>
        </p:spPr>
        <p:txBody>
          <a:bodyPr vert="horz" wrap="square" anchor="ctr"/>
          <a:p>
            <a:pPr mar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aseline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  <p:sp>
        <p:nvSpPr>
          <p:cNvPr id="7194" name="文本框 7193"/>
          <p:cNvSpPr txBox="1"/>
          <p:nvPr/>
        </p:nvSpPr>
        <p:spPr>
          <a:xfrm>
            <a:off x="603250" y="3070225"/>
            <a:ext cx="2906713" cy="1383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sz="1400" dirty="0">
                <a:solidFill>
                  <a:srgbClr val="000000"/>
                </a:solidFill>
                <a:latin typeface="微软雅黑" charset="0"/>
                <a:ea typeface="微软雅黑" charset="0"/>
                <a:sym typeface="OPlusSans 3.0 Medium" charset="-122"/>
              </a:rPr>
              <a:t>•客户在公众号直接预约下单。</a:t>
            </a:r>
            <a:endParaRPr sz="1400" dirty="0">
              <a:solidFill>
                <a:srgbClr val="000000"/>
              </a:solidFill>
              <a:latin typeface="微软雅黑" charset="0"/>
              <a:ea typeface="微软雅黑" charset="0"/>
              <a:sym typeface="OPlusSans 3.0 Medium" charset="-122"/>
            </a:endParaRPr>
          </a:p>
          <a:p>
            <a:pPr>
              <a:lnSpc>
                <a:spcPct val="120000"/>
              </a:lnSpc>
            </a:pPr>
            <a:r>
              <a:rPr sz="1400" dirty="0">
                <a:solidFill>
                  <a:srgbClr val="000000"/>
                </a:solidFill>
                <a:latin typeface="微软雅黑" charset="0"/>
                <a:ea typeface="微软雅黑" charset="0"/>
                <a:sym typeface="OPlusSans 3.0 Medium" charset="-122"/>
              </a:rPr>
              <a:t>•物流实时追踪给客户带来高度掌控感，提高信任度。</a:t>
            </a:r>
            <a:endParaRPr sz="1400" dirty="0">
              <a:solidFill>
                <a:srgbClr val="000000"/>
              </a:solidFill>
              <a:latin typeface="微软雅黑" charset="0"/>
              <a:ea typeface="微软雅黑" charset="0"/>
              <a:sym typeface="OPlusSans 3.0 Medium" charset="-122"/>
            </a:endParaRPr>
          </a:p>
          <a:p>
            <a:pPr>
              <a:lnSpc>
                <a:spcPct val="120000"/>
              </a:lnSpc>
            </a:pPr>
            <a:r>
              <a:rPr sz="1400" dirty="0">
                <a:solidFill>
                  <a:srgbClr val="000000"/>
                </a:solidFill>
                <a:latin typeface="微软雅黑" charset="0"/>
                <a:ea typeface="微软雅黑" charset="0"/>
                <a:sym typeface="OPlusSans 3.0 Medium" charset="-122"/>
              </a:rPr>
              <a:t>•支持线上支付，提升便捷性同时，保障支付安全。</a:t>
            </a:r>
            <a:endParaRPr sz="1400" dirty="0">
              <a:solidFill>
                <a:srgbClr val="000000"/>
              </a:solidFill>
              <a:latin typeface="微软雅黑" charset="0"/>
              <a:ea typeface="微软雅黑" charset="0"/>
              <a:sym typeface="OPlusSans 3.0 Medium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sym typeface="微软雅黑" panose="020B0503020204020204" charset="-122"/>
              </a:rPr>
            </a:fld>
            <a:endParaRPr lang="zh-CN" altLang="en-US" dirty="0">
              <a:sym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"/>
            </p:custDataLst>
          </p:nvPr>
        </p:nvSpPr>
        <p:spPr>
          <a:xfrm>
            <a:off x="0" y="6405637"/>
            <a:ext cx="12192000" cy="452361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0" y="6231465"/>
            <a:ext cx="12192000" cy="106437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3" name="文本框 22"/>
          <p:cNvSpPr/>
          <p:nvPr/>
        </p:nvSpPr>
        <p:spPr>
          <a:xfrm>
            <a:off x="8682355" y="3582035"/>
            <a:ext cx="3108960" cy="1641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marL="0" indent="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400" baseline="0" dirty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OPlusSans 3.0 Medium" charset="-122"/>
              </a:rPr>
              <a:t>•管理流程线上化，将新增运单、货物状态、查看物流等管理流程线上化</a:t>
            </a:r>
            <a:endParaRPr sz="1400" baseline="0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OPlusSans 3.0 Medium" charset="-122"/>
            </a:endParaRPr>
          </a:p>
          <a:p>
            <a:pPr marL="0" indent="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400" baseline="0" dirty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OPlusSans 3.0 Medium" charset="-122"/>
              </a:rPr>
              <a:t>• 管理员可对运单进行司机指派，根据车辆状况、司机路线熟悉度、时间安排等进行指派，从而更好地保障运输的质量和效率。</a:t>
            </a:r>
            <a:endParaRPr sz="1400" baseline="0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OPlusSans 3.0 Medium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3794" y="266465"/>
            <a:ext cx="608030" cy="601077"/>
            <a:chOff x="229834" y="462330"/>
            <a:chExt cx="1432421" cy="676131"/>
          </a:xfrm>
        </p:grpSpPr>
        <p:sp>
          <p:nvSpPr>
            <p:cNvPr id="16" name="等腰三角形 15"/>
            <p:cNvSpPr/>
            <p:nvPr>
              <p:custDataLst>
                <p:tags r:id="rId3"/>
              </p:custDataLst>
            </p:nvPr>
          </p:nvSpPr>
          <p:spPr>
            <a:xfrm rot="5400000">
              <a:off x="625133" y="231780"/>
              <a:ext cx="511382" cy="13019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 rot="5400000">
              <a:off x="755574" y="67031"/>
              <a:ext cx="511382" cy="13019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401445" y="267335"/>
            <a:ext cx="799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总体方案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-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行业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优势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椭圆 5"/>
          <p:cNvSpPr/>
          <p:nvPr/>
        </p:nvSpPr>
        <p:spPr>
          <a:xfrm>
            <a:off x="1028700" y="1063625"/>
            <a:ext cx="479425" cy="479425"/>
          </a:xfrm>
          <a:prstGeom prst="ellipse">
            <a:avLst/>
          </a:prstGeom>
          <a:solidFill>
            <a:srgbClr val="A5300F">
              <a:alpha val="56000"/>
            </a:srgbClr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3" name="椭圆 6"/>
          <p:cNvSpPr/>
          <p:nvPr/>
        </p:nvSpPr>
        <p:spPr>
          <a:xfrm>
            <a:off x="11444288" y="3152775"/>
            <a:ext cx="550862" cy="550863"/>
          </a:xfrm>
          <a:prstGeom prst="ellipse">
            <a:avLst/>
          </a:prstGeom>
          <a:solidFill>
            <a:srgbClr val="A5300F">
              <a:alpha val="68999"/>
            </a:srgbClr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4" name="椭圆 7"/>
          <p:cNvSpPr/>
          <p:nvPr/>
        </p:nvSpPr>
        <p:spPr>
          <a:xfrm>
            <a:off x="8691563" y="5772150"/>
            <a:ext cx="825500" cy="825500"/>
          </a:xfrm>
          <a:prstGeom prst="ellipse">
            <a:avLst/>
          </a:prstGeom>
          <a:solidFill>
            <a:srgbClr val="C62525"/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5" name="椭圆 8"/>
          <p:cNvSpPr/>
          <p:nvPr/>
        </p:nvSpPr>
        <p:spPr>
          <a:xfrm>
            <a:off x="9721850" y="771525"/>
            <a:ext cx="207963" cy="20796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6" name="任意多边形: 形状 9"/>
          <p:cNvSpPr/>
          <p:nvPr/>
        </p:nvSpPr>
        <p:spPr>
          <a:xfrm flipH="1">
            <a:off x="0" y="4124325"/>
            <a:ext cx="2495550" cy="2733675"/>
          </a:xfrm>
          <a:custGeom>
            <a:avLst/>
            <a:gdLst>
              <a:gd name="txL" fmla="*/ 0 w 3030933"/>
              <a:gd name="txT" fmla="*/ 0 h 3320327"/>
              <a:gd name="txR" fmla="*/ 3030933 w 3030933"/>
              <a:gd name="txB" fmla="*/ 3320327 h 3320327"/>
            </a:gdLst>
            <a:ahLst/>
            <a:cxnLst>
              <a:cxn ang="0">
                <a:pos x="3030933" y="0"/>
              </a:cxn>
              <a:cxn ang="0">
                <a:pos x="3030933" y="1315475"/>
              </a:cxn>
              <a:cxn ang="0">
                <a:pos x="2861061" y="1341401"/>
              </a:cxn>
              <a:cxn ang="0">
                <a:pos x="1310294" y="3244127"/>
              </a:cxn>
              <a:cxn ang="0">
                <a:pos x="1314142" y="3320327"/>
              </a:cxn>
              <a:cxn ang="0">
                <a:pos x="3848" y="3320327"/>
              </a:cxn>
              <a:cxn ang="0">
                <a:pos x="0" y="3244127"/>
              </a:cxn>
              <a:cxn ang="0">
                <a:pos x="2919932" y="8440"/>
              </a:cxn>
            </a:cxnLst>
            <a:rect l="txL" t="txT" r="txR" b="txB"/>
            <a:pathLst>
              <a:path w="3030933" h="3320327">
                <a:moveTo>
                  <a:pt x="3030933" y="0"/>
                </a:moveTo>
                <a:lnTo>
                  <a:pt x="3030933" y="1315475"/>
                </a:lnTo>
                <a:lnTo>
                  <a:pt x="2861061" y="1341401"/>
                </a:lnTo>
                <a:cubicBezTo>
                  <a:pt x="1976040" y="1522502"/>
                  <a:pt x="1310294" y="2305568"/>
                  <a:pt x="1310294" y="3244127"/>
                </a:cubicBezTo>
                <a:lnTo>
                  <a:pt x="1314142" y="3320327"/>
                </a:lnTo>
                <a:lnTo>
                  <a:pt x="3848" y="3320327"/>
                </a:lnTo>
                <a:lnTo>
                  <a:pt x="0" y="3244127"/>
                </a:lnTo>
                <a:cubicBezTo>
                  <a:pt x="0" y="1560101"/>
                  <a:pt x="1279849" y="175000"/>
                  <a:pt x="2919932" y="8440"/>
                </a:cubicBezTo>
                <a:close/>
              </a:path>
            </a:pathLst>
          </a:custGeom>
          <a:solidFill>
            <a:srgbClr val="C62525"/>
          </a:solidFill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7" name="任意多边形: 形状 10"/>
          <p:cNvSpPr/>
          <p:nvPr/>
        </p:nvSpPr>
        <p:spPr>
          <a:xfrm flipH="1">
            <a:off x="10482263" y="0"/>
            <a:ext cx="1709737" cy="1541463"/>
          </a:xfrm>
          <a:custGeom>
            <a:avLst/>
            <a:gdLst>
              <a:gd name="txL" fmla="*/ 0 w 1709721"/>
              <a:gd name="txT" fmla="*/ 0 h 1542092"/>
              <a:gd name="txR" fmla="*/ 1709721 w 1709721"/>
              <a:gd name="txB" fmla="*/ 1542092 h 1542092"/>
            </a:gdLst>
            <a:ahLst/>
            <a:cxnLst>
              <a:cxn ang="0">
                <a:pos x="0" y="0"/>
              </a:cxn>
              <a:cxn ang="0">
                <a:pos x="1709721" y="0"/>
              </a:cxn>
              <a:cxn ang="0">
                <a:pos x="1683816" y="169743"/>
              </a:cxn>
              <a:cxn ang="0">
                <a:pos x="0" y="1542092"/>
              </a:cxn>
            </a:cxnLst>
            <a:rect l="txL" t="txT" r="txR" b="txB"/>
            <a:pathLst>
              <a:path w="1709721" h="1542092">
                <a:moveTo>
                  <a:pt x="0" y="0"/>
                </a:moveTo>
                <a:lnTo>
                  <a:pt x="1709721" y="0"/>
                </a:lnTo>
                <a:lnTo>
                  <a:pt x="1683816" y="169743"/>
                </a:lnTo>
                <a:cubicBezTo>
                  <a:pt x="1523550" y="952941"/>
                  <a:pt x="830577" y="1542092"/>
                  <a:pt x="0" y="1542092"/>
                </a:cubicBezTo>
                <a:close/>
              </a:path>
            </a:pathLst>
          </a:custGeom>
          <a:solidFill>
            <a:srgbClr val="C62525"/>
          </a:solidFill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8" name="文本占位符 13"/>
          <p:cNvSpPr/>
          <p:nvPr/>
        </p:nvSpPr>
        <p:spPr>
          <a:xfrm>
            <a:off x="3881438" y="2273300"/>
            <a:ext cx="1882775" cy="1531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charset="-116"/>
              <a:buNone/>
            </a:pPr>
            <a:r>
              <a:rPr lang="en-US" altLang="x-none" sz="10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02</a:t>
            </a:r>
            <a:endParaRPr lang="zh-CN" altLang="en-US" sz="10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9" name="文本占位符 13"/>
          <p:cNvSpPr/>
          <p:nvPr/>
        </p:nvSpPr>
        <p:spPr>
          <a:xfrm>
            <a:off x="3481388" y="3663950"/>
            <a:ext cx="2665412" cy="58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charset="-116"/>
              <a:buNone/>
            </a:pPr>
            <a:r>
              <a:rPr lang="en-US" altLang="x-none" sz="3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TWO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30" name="文本框 13"/>
          <p:cNvSpPr/>
          <p:nvPr/>
        </p:nvSpPr>
        <p:spPr>
          <a:xfrm>
            <a:off x="5454015" y="2520950"/>
            <a:ext cx="374777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6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rPr>
              <a:t>工作</a:t>
            </a:r>
            <a:r>
              <a:rPr lang="zh-CN" altLang="en-US" sz="6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OPlusSans 3.0 Medium" charset="-122"/>
              </a:rPr>
              <a:t>策略</a:t>
            </a:r>
            <a:endParaRPr lang="zh-CN" altLang="en-US" sz="6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OPlusSans 3.0 Medium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4" name="灯片编号占位符 3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sym typeface="微软雅黑" panose="020B0503020204020204" charset="-122"/>
              </a:rPr>
            </a:fld>
            <a:endParaRPr lang="zh-CN" altLang="en-US" dirty="0">
              <a:sym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"/>
            </p:custDataLst>
          </p:nvPr>
        </p:nvSpPr>
        <p:spPr>
          <a:xfrm>
            <a:off x="0" y="6405637"/>
            <a:ext cx="12192000" cy="452361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0" y="6231465"/>
            <a:ext cx="12192000" cy="106437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50" name="文本框 49"/>
          <p:cNvSpPr txBox="1"/>
          <p:nvPr>
            <p:custDataLst>
              <p:tags r:id="rId3"/>
            </p:custDataLst>
          </p:nvPr>
        </p:nvSpPr>
        <p:spPr>
          <a:xfrm>
            <a:off x="1093145" y="884067"/>
            <a:ext cx="9962238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B80000"/>
                </a:solidFill>
                <a:latin typeface="微软雅黑" panose="020B0503020204020204" charset="-122"/>
                <a:ea typeface="微软雅黑" panose="020B0503020204020204" charset="-122"/>
              </a:rPr>
              <a:t>为管理方和C端用户提供新增运单、查看物流、预约下单、运单管理等功能，有效提高运输效率和降低</a:t>
            </a:r>
            <a:r>
              <a:rPr lang="zh-CN" altLang="en-US" sz="2000" b="1" dirty="0">
                <a:solidFill>
                  <a:srgbClr val="B80000"/>
                </a:solidFill>
                <a:latin typeface="微软雅黑" panose="020B0503020204020204" charset="-122"/>
                <a:ea typeface="微软雅黑" panose="020B0503020204020204" charset="-122"/>
              </a:rPr>
              <a:t>成本。</a:t>
            </a:r>
            <a:endParaRPr lang="zh-CN" altLang="en-US" sz="2000" b="1" dirty="0">
              <a:solidFill>
                <a:srgbClr val="B8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3794" y="266465"/>
            <a:ext cx="608030" cy="601077"/>
            <a:chOff x="229834" y="462330"/>
            <a:chExt cx="1432421" cy="676131"/>
          </a:xfrm>
        </p:grpSpPr>
        <p:sp>
          <p:nvSpPr>
            <p:cNvPr id="16" name="等腰三角形 15"/>
            <p:cNvSpPr/>
            <p:nvPr>
              <p:custDataLst>
                <p:tags r:id="rId4"/>
              </p:custDataLst>
            </p:nvPr>
          </p:nvSpPr>
          <p:spPr>
            <a:xfrm rot="5400000">
              <a:off x="625133" y="231780"/>
              <a:ext cx="511382" cy="13019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5"/>
              </p:custDataLst>
            </p:nvPr>
          </p:nvSpPr>
          <p:spPr>
            <a:xfrm rot="5400000">
              <a:off x="755574" y="67031"/>
              <a:ext cx="511382" cy="13019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401445" y="267335"/>
            <a:ext cx="799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策略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1" name="组合 60"/>
          <p:cNvGrpSpPr/>
          <p:nvPr/>
        </p:nvGrpSpPr>
        <p:grpSpPr>
          <a:xfrm rot="0">
            <a:off x="1692910" y="2204085"/>
            <a:ext cx="1956435" cy="995045"/>
            <a:chOff x="2666" y="3500"/>
            <a:chExt cx="3081" cy="1567"/>
          </a:xfrm>
        </p:grpSpPr>
        <p:sp>
          <p:nvSpPr>
            <p:cNvPr id="19" name="文本框 18"/>
            <p:cNvSpPr txBox="1"/>
            <p:nvPr/>
          </p:nvSpPr>
          <p:spPr>
            <a:xfrm>
              <a:off x="2666" y="4584"/>
              <a:ext cx="308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支持客户预付/到付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28" y="4032"/>
              <a:ext cx="175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选择司机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26" y="3500"/>
              <a:ext cx="1761" cy="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新增运单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0">
            <a:off x="1862138" y="4187190"/>
            <a:ext cx="1617980" cy="1617980"/>
            <a:chOff x="3087" y="6333"/>
            <a:chExt cx="2548" cy="2548"/>
          </a:xfrm>
        </p:grpSpPr>
        <p:sp>
          <p:nvSpPr>
            <p:cNvPr id="9" name="矩形 8"/>
            <p:cNvSpPr/>
            <p:nvPr/>
          </p:nvSpPr>
          <p:spPr>
            <a:xfrm>
              <a:off x="3087" y="6333"/>
              <a:ext cx="2548" cy="2548"/>
            </a:xfrm>
            <a:prstGeom prst="rect">
              <a:avLst/>
            </a:prstGeom>
            <a:solidFill>
              <a:srgbClr val="C62525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83" y="8291"/>
              <a:ext cx="17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管理方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8" name="图片 37" descr="线路负责人-首页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t="4129" b="8470"/>
            <a:stretch>
              <a:fillRect/>
            </a:stretch>
          </p:blipFill>
          <p:spPr>
            <a:xfrm>
              <a:off x="3856" y="6423"/>
              <a:ext cx="971" cy="1839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 rot="0">
            <a:off x="1893253" y="3799840"/>
            <a:ext cx="1555750" cy="262255"/>
            <a:chOff x="3140" y="5723"/>
            <a:chExt cx="2450" cy="413"/>
          </a:xfrm>
        </p:grpSpPr>
        <p:sp>
          <p:nvSpPr>
            <p:cNvPr id="49" name="矩形 48"/>
            <p:cNvSpPr/>
            <p:nvPr/>
          </p:nvSpPr>
          <p:spPr>
            <a:xfrm>
              <a:off x="3140" y="6080"/>
              <a:ext cx="2451" cy="57"/>
            </a:xfrm>
            <a:prstGeom prst="rect">
              <a:avLst/>
            </a:prstGeom>
            <a:solidFill>
              <a:srgbClr val="3678E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>
              <a:off x="4146" y="5723"/>
              <a:ext cx="390" cy="390"/>
            </a:xfrm>
            <a:prstGeom prst="triangle">
              <a:avLst/>
            </a:prstGeom>
            <a:solidFill>
              <a:srgbClr val="3678E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 rot="0">
            <a:off x="4623435" y="4187190"/>
            <a:ext cx="2606040" cy="957580"/>
            <a:chOff x="7281" y="2852"/>
            <a:chExt cx="4104" cy="1508"/>
          </a:xfrm>
        </p:grpSpPr>
        <p:sp>
          <p:nvSpPr>
            <p:cNvPr id="28" name="文本框 27"/>
            <p:cNvSpPr txBox="1"/>
            <p:nvPr/>
          </p:nvSpPr>
          <p:spPr>
            <a:xfrm>
              <a:off x="7281" y="3877"/>
              <a:ext cx="410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支持</a:t>
              </a:r>
              <a:r>
                <a:rPr lang="zh-CN" altLang="en-US" sz="1400">
                  <a:solidFill>
                    <a:schemeClr val="tx1"/>
                  </a:solidFill>
                </a:rPr>
                <a:t>线上支付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919" y="3361"/>
              <a:ext cx="282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物流实时追踪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455" y="2852"/>
              <a:ext cx="175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预约下单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0">
            <a:off x="5003800" y="1918970"/>
            <a:ext cx="1617980" cy="1625600"/>
            <a:chOff x="7880" y="5860"/>
            <a:chExt cx="2548" cy="2560"/>
          </a:xfrm>
        </p:grpSpPr>
        <p:sp>
          <p:nvSpPr>
            <p:cNvPr id="20" name="矩形 19"/>
            <p:cNvSpPr/>
            <p:nvPr/>
          </p:nvSpPr>
          <p:spPr>
            <a:xfrm>
              <a:off x="7880" y="5860"/>
              <a:ext cx="2548" cy="2548"/>
            </a:xfrm>
            <a:prstGeom prst="rect">
              <a:avLst/>
            </a:prstGeom>
            <a:solidFill>
              <a:srgbClr val="C62525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275" y="7840"/>
              <a:ext cx="17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C</a:t>
              </a:r>
              <a:r>
                <a:rPr lang="zh-CN" altLang="en-US">
                  <a:solidFill>
                    <a:schemeClr val="bg1"/>
                  </a:solidFill>
                </a:rPr>
                <a:t>端</a:t>
              </a:r>
              <a:r>
                <a:rPr lang="zh-CN" altLang="en-US">
                  <a:solidFill>
                    <a:schemeClr val="bg1"/>
                  </a:solidFill>
                </a:rPr>
                <a:t>用户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7" name="图片 36" descr="客户-首页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t="4348" b="19406"/>
            <a:stretch>
              <a:fillRect/>
            </a:stretch>
          </p:blipFill>
          <p:spPr>
            <a:xfrm>
              <a:off x="8595" y="5899"/>
              <a:ext cx="1177" cy="1943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 rot="10800000">
            <a:off x="5034915" y="3647440"/>
            <a:ext cx="1555750" cy="262255"/>
            <a:chOff x="3140" y="5723"/>
            <a:chExt cx="2450" cy="413"/>
          </a:xfrm>
        </p:grpSpPr>
        <p:sp>
          <p:nvSpPr>
            <p:cNvPr id="55" name="矩形 54"/>
            <p:cNvSpPr/>
            <p:nvPr/>
          </p:nvSpPr>
          <p:spPr>
            <a:xfrm>
              <a:off x="3140" y="6080"/>
              <a:ext cx="2451" cy="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>
              <a:off x="4146" y="5723"/>
              <a:ext cx="390" cy="39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 rot="0">
            <a:off x="8618855" y="4187190"/>
            <a:ext cx="1617980" cy="1617980"/>
            <a:chOff x="13436" y="5860"/>
            <a:chExt cx="2548" cy="2548"/>
          </a:xfrm>
        </p:grpSpPr>
        <p:sp>
          <p:nvSpPr>
            <p:cNvPr id="31" name="矩形 30"/>
            <p:cNvSpPr/>
            <p:nvPr/>
          </p:nvSpPr>
          <p:spPr>
            <a:xfrm>
              <a:off x="13436" y="5860"/>
              <a:ext cx="2548" cy="2548"/>
            </a:xfrm>
            <a:prstGeom prst="rect">
              <a:avLst/>
            </a:prstGeom>
            <a:solidFill>
              <a:srgbClr val="C62525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831" y="7828"/>
              <a:ext cx="17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司机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41" name="图片 40" descr="线路负责人-运单管理"/>
            <p:cNvPicPr>
              <a:picLocks noChangeAspect="1"/>
            </p:cNvPicPr>
            <p:nvPr/>
          </p:nvPicPr>
          <p:blipFill>
            <a:blip r:embed="rId11"/>
            <a:srcRect t="5082" b="27326"/>
            <a:stretch>
              <a:fillRect/>
            </a:stretch>
          </p:blipFill>
          <p:spPr>
            <a:xfrm>
              <a:off x="14113" y="5973"/>
              <a:ext cx="1234" cy="1807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 rot="0">
            <a:off x="8649970" y="3799840"/>
            <a:ext cx="1555750" cy="262255"/>
            <a:chOff x="3140" y="5723"/>
            <a:chExt cx="2450" cy="413"/>
          </a:xfrm>
        </p:grpSpPr>
        <p:sp>
          <p:nvSpPr>
            <p:cNvPr id="59" name="矩形 58"/>
            <p:cNvSpPr/>
            <p:nvPr/>
          </p:nvSpPr>
          <p:spPr>
            <a:xfrm>
              <a:off x="3140" y="6080"/>
              <a:ext cx="2451" cy="57"/>
            </a:xfrm>
            <a:prstGeom prst="rect">
              <a:avLst/>
            </a:prstGeom>
            <a:solidFill>
              <a:srgbClr val="3678E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0" name="等腰三角形 59"/>
            <p:cNvSpPr/>
            <p:nvPr/>
          </p:nvSpPr>
          <p:spPr>
            <a:xfrm>
              <a:off x="4146" y="5723"/>
              <a:ext cx="390" cy="390"/>
            </a:xfrm>
            <a:prstGeom prst="triangle">
              <a:avLst/>
            </a:prstGeom>
            <a:solidFill>
              <a:srgbClr val="3678E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 rot="0">
            <a:off x="8853805" y="2541905"/>
            <a:ext cx="1117600" cy="995045"/>
            <a:chOff x="3481" y="4032"/>
            <a:chExt cx="1760" cy="1567"/>
          </a:xfrm>
        </p:grpSpPr>
        <p:sp>
          <p:nvSpPr>
            <p:cNvPr id="69" name="文本框 68"/>
            <p:cNvSpPr txBox="1"/>
            <p:nvPr/>
          </p:nvSpPr>
          <p:spPr>
            <a:xfrm>
              <a:off x="3482" y="5116"/>
              <a:ext cx="175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ym typeface="+mn-ea"/>
                </a:rPr>
                <a:t>重新指派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481" y="4584"/>
              <a:ext cx="176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ym typeface="+mn-ea"/>
                </a:rPr>
                <a:t>货物送达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483" y="4032"/>
              <a:ext cx="175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ym typeface="+mn-ea"/>
                </a:rPr>
                <a:t>运单管理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6337935"/>
            <a:ext cx="12192000" cy="52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grpSp>
        <p:nvGrpSpPr>
          <p:cNvPr id="15" name="组合 14"/>
          <p:cNvGrpSpPr/>
          <p:nvPr/>
        </p:nvGrpSpPr>
        <p:grpSpPr>
          <a:xfrm>
            <a:off x="493794" y="266465"/>
            <a:ext cx="608030" cy="601077"/>
            <a:chOff x="229834" y="462330"/>
            <a:chExt cx="1432421" cy="676131"/>
          </a:xfrm>
        </p:grpSpPr>
        <p:sp>
          <p:nvSpPr>
            <p:cNvPr id="16" name="等腰三角形 15"/>
            <p:cNvSpPr/>
            <p:nvPr/>
          </p:nvSpPr>
          <p:spPr>
            <a:xfrm rot="5400000">
              <a:off x="625133" y="231780"/>
              <a:ext cx="511382" cy="13019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755574" y="67031"/>
              <a:ext cx="511382" cy="13019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2" name="文本框 1"/>
          <p:cNvSpPr txBox="1">
            <a:spLocks noChangeArrowheads="1"/>
          </p:cNvSpPr>
          <p:nvPr/>
        </p:nvSpPr>
        <p:spPr bwMode="auto">
          <a:xfrm>
            <a:off x="1200248" y="977615"/>
            <a:ext cx="3244215" cy="420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管理端功能产品介绍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2" name="任意多边形 37"/>
          <p:cNvSpPr/>
          <p:nvPr>
            <p:custDataLst>
              <p:tags r:id="rId2"/>
            </p:custDataLst>
          </p:nvPr>
        </p:nvSpPr>
        <p:spPr>
          <a:xfrm rot="16200000">
            <a:off x="751048" y="4845813"/>
            <a:ext cx="1143000" cy="436563"/>
          </a:xfrm>
          <a:custGeom>
            <a:avLst/>
            <a:gdLst>
              <a:gd name="connsiteX0" fmla="*/ 873664 w 1747328"/>
              <a:gd name="connsiteY0" fmla="*/ 0 h 668233"/>
              <a:gd name="connsiteX1" fmla="*/ 1712493 w 1747328"/>
              <a:gd name="connsiteY1" fmla="*/ 556013 h 668233"/>
              <a:gd name="connsiteX2" fmla="*/ 1747328 w 1747328"/>
              <a:gd name="connsiteY2" fmla="*/ 668233 h 668233"/>
              <a:gd name="connsiteX3" fmla="*/ 1620818 w 1747328"/>
              <a:gd name="connsiteY3" fmla="*/ 668233 h 668233"/>
              <a:gd name="connsiteX4" fmla="*/ 1600649 w 1747328"/>
              <a:gd name="connsiteY4" fmla="*/ 603261 h 668233"/>
              <a:gd name="connsiteX5" fmla="*/ 873664 w 1747328"/>
              <a:gd name="connsiteY5" fmla="*/ 121383 h 668233"/>
              <a:gd name="connsiteX6" fmla="*/ 146680 w 1747328"/>
              <a:gd name="connsiteY6" fmla="*/ 603261 h 668233"/>
              <a:gd name="connsiteX7" fmla="*/ 126511 w 1747328"/>
              <a:gd name="connsiteY7" fmla="*/ 668233 h 668233"/>
              <a:gd name="connsiteX8" fmla="*/ 0 w 1747328"/>
              <a:gd name="connsiteY8" fmla="*/ 668233 h 668233"/>
              <a:gd name="connsiteX9" fmla="*/ 34836 w 1747328"/>
              <a:gd name="connsiteY9" fmla="*/ 556013 h 668233"/>
              <a:gd name="connsiteX10" fmla="*/ 873664 w 1747328"/>
              <a:gd name="connsiteY10" fmla="*/ 0 h 66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328" h="668233">
                <a:moveTo>
                  <a:pt x="873664" y="0"/>
                </a:moveTo>
                <a:cubicBezTo>
                  <a:pt x="1250752" y="0"/>
                  <a:pt x="1574291" y="229267"/>
                  <a:pt x="1712493" y="556013"/>
                </a:cubicBezTo>
                <a:lnTo>
                  <a:pt x="1747328" y="668233"/>
                </a:lnTo>
                <a:lnTo>
                  <a:pt x="1620818" y="668233"/>
                </a:lnTo>
                <a:lnTo>
                  <a:pt x="1600649" y="603261"/>
                </a:lnTo>
                <a:cubicBezTo>
                  <a:pt x="1480874" y="320081"/>
                  <a:pt x="1200473" y="121383"/>
                  <a:pt x="873664" y="121383"/>
                </a:cubicBezTo>
                <a:cubicBezTo>
                  <a:pt x="546855" y="121383"/>
                  <a:pt x="266454" y="320081"/>
                  <a:pt x="146680" y="603261"/>
                </a:cubicBezTo>
                <a:lnTo>
                  <a:pt x="126511" y="668233"/>
                </a:lnTo>
                <a:lnTo>
                  <a:pt x="0" y="668233"/>
                </a:lnTo>
                <a:lnTo>
                  <a:pt x="34836" y="556013"/>
                </a:lnTo>
                <a:cubicBezTo>
                  <a:pt x="173037" y="229267"/>
                  <a:pt x="496576" y="0"/>
                  <a:pt x="873664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 lnSpcReduction="10000"/>
          </a:bodyPr>
          <a:lstStyle/>
          <a:p>
            <a:pPr marL="0" marR="0" lvl="0" indent="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Arial" panose="020B0604020202090204" pitchFamily="34" charset="0"/>
            </a:endParaRPr>
          </a:p>
        </p:txBody>
      </p:sp>
      <p:sp>
        <p:nvSpPr>
          <p:cNvPr id="33" name="任意多边形 38"/>
          <p:cNvSpPr/>
          <p:nvPr>
            <p:custDataLst>
              <p:tags r:id="rId3"/>
            </p:custDataLst>
          </p:nvPr>
        </p:nvSpPr>
        <p:spPr bwMode="auto">
          <a:xfrm rot="-5400000">
            <a:off x="-74930" y="4019550"/>
            <a:ext cx="2398395" cy="833120"/>
          </a:xfrm>
          <a:custGeom>
            <a:avLst/>
            <a:gdLst>
              <a:gd name="T0" fmla="*/ 977681 w 2992343"/>
              <a:gd name="T1" fmla="*/ 0 h 1275146"/>
              <a:gd name="T2" fmla="*/ 1949012 w 2992343"/>
              <a:gd name="T3" fmla="*/ 791658 h 1275146"/>
              <a:gd name="T4" fmla="*/ 1955360 w 2992343"/>
              <a:gd name="T5" fmla="*/ 833249 h 1275146"/>
              <a:gd name="T6" fmla="*/ 1875214 w 2992343"/>
              <a:gd name="T7" fmla="*/ 833249 h 1275146"/>
              <a:gd name="T8" fmla="*/ 1871306 w 2992343"/>
              <a:gd name="T9" fmla="*/ 807643 h 1275146"/>
              <a:gd name="T10" fmla="*/ 977681 w 2992343"/>
              <a:gd name="T11" fmla="*/ 79318 h 1275146"/>
              <a:gd name="T12" fmla="*/ 84055 w 2992343"/>
              <a:gd name="T13" fmla="*/ 807643 h 1275146"/>
              <a:gd name="T14" fmla="*/ 80146 w 2992343"/>
              <a:gd name="T15" fmla="*/ 833249 h 1275146"/>
              <a:gd name="T16" fmla="*/ 0 w 2992343"/>
              <a:gd name="T17" fmla="*/ 833249 h 1275146"/>
              <a:gd name="T18" fmla="*/ 6348 w 2992343"/>
              <a:gd name="T19" fmla="*/ 791658 h 1275146"/>
              <a:gd name="T20" fmla="*/ 977681 w 2992343"/>
              <a:gd name="T21" fmla="*/ 0 h 12751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92343" h="1275146">
                <a:moveTo>
                  <a:pt x="1496172" y="0"/>
                </a:moveTo>
                <a:cubicBezTo>
                  <a:pt x="2229397" y="0"/>
                  <a:pt x="2841148" y="520098"/>
                  <a:pt x="2982629" y="1211498"/>
                </a:cubicBezTo>
                <a:lnTo>
                  <a:pt x="2992343" y="1275146"/>
                </a:lnTo>
                <a:lnTo>
                  <a:pt x="2869693" y="1275146"/>
                </a:lnTo>
                <a:lnTo>
                  <a:pt x="2863713" y="1235961"/>
                </a:lnTo>
                <a:cubicBezTo>
                  <a:pt x="2733550" y="599872"/>
                  <a:pt x="2170740" y="121383"/>
                  <a:pt x="1496172" y="121383"/>
                </a:cubicBezTo>
                <a:cubicBezTo>
                  <a:pt x="821603" y="121383"/>
                  <a:pt x="258793" y="599872"/>
                  <a:pt x="128631" y="1235961"/>
                </a:cubicBezTo>
                <a:lnTo>
                  <a:pt x="122650" y="1275146"/>
                </a:lnTo>
                <a:lnTo>
                  <a:pt x="0" y="1275146"/>
                </a:lnTo>
                <a:lnTo>
                  <a:pt x="9714" y="1211498"/>
                </a:lnTo>
                <a:cubicBezTo>
                  <a:pt x="151195" y="520098"/>
                  <a:pt x="762946" y="0"/>
                  <a:pt x="1496172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4" name="任意多边形 39"/>
          <p:cNvSpPr/>
          <p:nvPr>
            <p:custDataLst>
              <p:tags r:id="rId4"/>
            </p:custDataLst>
          </p:nvPr>
        </p:nvSpPr>
        <p:spPr bwMode="auto">
          <a:xfrm rot="-5400000">
            <a:off x="-713740" y="3380740"/>
            <a:ext cx="3280410" cy="1228725"/>
          </a:xfrm>
          <a:custGeom>
            <a:avLst/>
            <a:gdLst>
              <a:gd name="T0" fmla="*/ 1378412 w 4218844"/>
              <a:gd name="T1" fmla="*/ 0 h 1882060"/>
              <a:gd name="T2" fmla="*/ 2738276 w 4218844"/>
              <a:gd name="T3" fmla="*/ 1108323 h 1882060"/>
              <a:gd name="T4" fmla="*/ 2756823 w 4218844"/>
              <a:gd name="T5" fmla="*/ 1229841 h 1882060"/>
              <a:gd name="T6" fmla="*/ 2676676 w 4218844"/>
              <a:gd name="T7" fmla="*/ 1229841 h 1882060"/>
              <a:gd name="T8" fmla="*/ 2660570 w 4218844"/>
              <a:gd name="T9" fmla="*/ 1124308 h 1882060"/>
              <a:gd name="T10" fmla="*/ 1378412 w 4218844"/>
              <a:gd name="T11" fmla="*/ 79318 h 1882060"/>
              <a:gd name="T12" fmla="*/ 96253 w 4218844"/>
              <a:gd name="T13" fmla="*/ 1124308 h 1882060"/>
              <a:gd name="T14" fmla="*/ 80146 w 4218844"/>
              <a:gd name="T15" fmla="*/ 1229841 h 1882060"/>
              <a:gd name="T16" fmla="*/ 0 w 4218844"/>
              <a:gd name="T17" fmla="*/ 1229841 h 1882060"/>
              <a:gd name="T18" fmla="*/ 18546 w 4218844"/>
              <a:gd name="T19" fmla="*/ 1108323 h 1882060"/>
              <a:gd name="T20" fmla="*/ 1378412 w 4218844"/>
              <a:gd name="T21" fmla="*/ 0 h 18820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18844" h="1882060">
                <a:moveTo>
                  <a:pt x="2109422" y="0"/>
                </a:moveTo>
                <a:cubicBezTo>
                  <a:pt x="3135939" y="0"/>
                  <a:pt x="3992390" y="728136"/>
                  <a:pt x="4190463" y="1696097"/>
                </a:cubicBezTo>
                <a:lnTo>
                  <a:pt x="4218844" y="1882060"/>
                </a:lnTo>
                <a:lnTo>
                  <a:pt x="4096194" y="1882060"/>
                </a:lnTo>
                <a:lnTo>
                  <a:pt x="4071546" y="1720560"/>
                </a:lnTo>
                <a:cubicBezTo>
                  <a:pt x="3884791" y="807912"/>
                  <a:pt x="3077280" y="121383"/>
                  <a:pt x="2109422" y="121383"/>
                </a:cubicBezTo>
                <a:cubicBezTo>
                  <a:pt x="1141564" y="121383"/>
                  <a:pt x="334053" y="807912"/>
                  <a:pt x="147298" y="1720560"/>
                </a:cubicBezTo>
                <a:lnTo>
                  <a:pt x="122650" y="1882060"/>
                </a:lnTo>
                <a:lnTo>
                  <a:pt x="0" y="1882060"/>
                </a:lnTo>
                <a:lnTo>
                  <a:pt x="28381" y="1696097"/>
                </a:lnTo>
                <a:cubicBezTo>
                  <a:pt x="226455" y="728136"/>
                  <a:pt x="1082906" y="0"/>
                  <a:pt x="2109422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5" name="矩形 49"/>
          <p:cNvSpPr/>
          <p:nvPr>
            <p:custDataLst>
              <p:tags r:id="rId5"/>
            </p:custDataLst>
          </p:nvPr>
        </p:nvSpPr>
        <p:spPr>
          <a:xfrm>
            <a:off x="1651000" y="1991360"/>
            <a:ext cx="5415915" cy="43942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园区线路负责人可新增运单、选择司机运货、确认是否装货的货物状态、选择司机运货、并向客户收取运费，最大程度提高园区管理效率。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6" name="矩形 50"/>
          <p:cNvSpPr/>
          <p:nvPr>
            <p:custDataLst>
              <p:tags r:id="rId6"/>
            </p:custDataLst>
          </p:nvPr>
        </p:nvSpPr>
        <p:spPr>
          <a:xfrm>
            <a:off x="1650365" y="3020060"/>
            <a:ext cx="5416550" cy="44005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园区司机确认运单状态（运单是否完结）及收运费（到付）。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7" name="矩形 51"/>
          <p:cNvSpPr/>
          <p:nvPr>
            <p:custDataLst>
              <p:tags r:id="rId7"/>
            </p:custDataLst>
          </p:nvPr>
        </p:nvSpPr>
        <p:spPr>
          <a:xfrm>
            <a:off x="1649730" y="3873500"/>
            <a:ext cx="5415915" cy="4381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客户可通过线上线下多渠道自助缴交，并查看自己手机号下的运单、运单详情及物流详情。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8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05610" y="4893310"/>
            <a:ext cx="5360035" cy="11531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  <a:sym typeface="+mn-ea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</a:t>
            </a:r>
            <a:endParaRPr kumimoji="0" lang="zh-CN" sz="18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9545" y="267335"/>
            <a:ext cx="799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市场生态建设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吃住行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游购娱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32F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教医律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130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685" y="5020945"/>
            <a:ext cx="5360035" cy="951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向园区物流公司场景量身打造行业解决方案，以商户收单产品为基础为客户提供物流缴费、货款代收等行业功能及支付结算、清分对账等金融服务</a:t>
            </a:r>
            <a:r>
              <a:rPr lang="zh-CN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4" name="图片 3" descr="/Users/zhanghan/工商银行/111项目/场景手册/物流/全UI/线路负责人视觉图/线路负责人-物流详情.jpg线路负责人-物流详情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50" b="3126"/>
          <a:stretch>
            <a:fillRect/>
          </a:stretch>
        </p:blipFill>
        <p:spPr>
          <a:xfrm>
            <a:off x="9810750" y="1473835"/>
            <a:ext cx="2118360" cy="4436745"/>
          </a:xfrm>
          <a:prstGeom prst="rect">
            <a:avLst/>
          </a:prstGeom>
          <a:ln w="41275" cap="rnd" cmpd="sng">
            <a:noFill/>
            <a:prstDash val="solid"/>
            <a:round/>
          </a:ln>
        </p:spPr>
      </p:pic>
      <p:pic>
        <p:nvPicPr>
          <p:cNvPr id="5" name="图片 4" descr="/Users/zhanghan/工商银行/111项目/场景手册/物流/全UI/线路负责人视觉图/线路负责人-首页.jpg线路负责人-首页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180" b="3128"/>
          <a:stretch>
            <a:fillRect/>
          </a:stretch>
        </p:blipFill>
        <p:spPr>
          <a:xfrm>
            <a:off x="7480300" y="1473835"/>
            <a:ext cx="2118995" cy="4436745"/>
          </a:xfrm>
          <a:prstGeom prst="rect">
            <a:avLst/>
          </a:prstGeom>
          <a:ln w="41275" cap="rnd" cmpd="sng">
            <a:noFill/>
            <a:prstDash val="solid"/>
          </a:ln>
        </p:spPr>
      </p:pic>
      <p:sp>
        <p:nvSpPr>
          <p:cNvPr id="39" name="矩形 38"/>
          <p:cNvSpPr/>
          <p:nvPr>
            <p:custDataLst>
              <p:tags r:id="rId13"/>
            </p:custDataLst>
          </p:nvPr>
        </p:nvSpPr>
        <p:spPr>
          <a:xfrm>
            <a:off x="0" y="6405637"/>
            <a:ext cx="12192000" cy="452361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40" name="矩形 39"/>
          <p:cNvSpPr/>
          <p:nvPr>
            <p:custDataLst>
              <p:tags r:id="rId14"/>
            </p:custDataLst>
          </p:nvPr>
        </p:nvSpPr>
        <p:spPr>
          <a:xfrm>
            <a:off x="0" y="6231465"/>
            <a:ext cx="12192000" cy="106437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756410" y="1717040"/>
            <a:ext cx="306705" cy="302895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756410" y="2924810"/>
            <a:ext cx="306705" cy="302895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756410" y="3763645"/>
            <a:ext cx="306705" cy="302895"/>
          </a:xfrm>
          <a:prstGeom prst="rect">
            <a:avLst/>
          </a:prstGeom>
          <a:noFill/>
        </p:spPr>
      </p:pic>
      <p:sp>
        <p:nvSpPr>
          <p:cNvPr id="13" name="圆角矩形 12"/>
          <p:cNvSpPr/>
          <p:nvPr/>
        </p:nvSpPr>
        <p:spPr>
          <a:xfrm>
            <a:off x="7342505" y="1310640"/>
            <a:ext cx="271780" cy="271780"/>
          </a:xfrm>
          <a:prstGeom prst="roundRect">
            <a:avLst>
              <a:gd name="adj" fmla="val 40186"/>
            </a:avLst>
          </a:prstGeom>
          <a:solidFill>
            <a:srgbClr val="F5F5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9479915" y="1310640"/>
            <a:ext cx="271780" cy="271780"/>
          </a:xfrm>
          <a:prstGeom prst="roundRect">
            <a:avLst>
              <a:gd name="adj" fmla="val 40186"/>
            </a:avLst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cd1c919272cd40c7d7d07b359033ad2417773aa47e0b8-GPVF6r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404100" y="1380490"/>
            <a:ext cx="2266950" cy="4591685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9692005" y="1294765"/>
            <a:ext cx="287655" cy="287655"/>
          </a:xfrm>
          <a:prstGeom prst="roundRect">
            <a:avLst>
              <a:gd name="adj" fmla="val 50000"/>
            </a:avLst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1783695" y="1294765"/>
            <a:ext cx="287655" cy="287655"/>
          </a:xfrm>
          <a:prstGeom prst="roundRect">
            <a:avLst>
              <a:gd name="adj" fmla="val 50000"/>
            </a:avLst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cd1c919272cd40c7d7d07b359033ad2417773aa47e0b8-GPVF6r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737090" y="1380490"/>
            <a:ext cx="2266950" cy="4591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93794" y="266465"/>
            <a:ext cx="608030" cy="601077"/>
            <a:chOff x="229834" y="462330"/>
            <a:chExt cx="1432421" cy="676131"/>
          </a:xfrm>
        </p:grpSpPr>
        <p:sp>
          <p:nvSpPr>
            <p:cNvPr id="16" name="等腰三角形 15"/>
            <p:cNvSpPr/>
            <p:nvPr/>
          </p:nvSpPr>
          <p:spPr>
            <a:xfrm rot="5400000">
              <a:off x="625133" y="231780"/>
              <a:ext cx="511382" cy="13019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755574" y="67031"/>
              <a:ext cx="511382" cy="13019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2" name="文本框 1"/>
          <p:cNvSpPr txBox="1">
            <a:spLocks noChangeArrowheads="1"/>
          </p:cNvSpPr>
          <p:nvPr/>
        </p:nvSpPr>
        <p:spPr bwMode="auto">
          <a:xfrm>
            <a:off x="1200248" y="977615"/>
            <a:ext cx="3789045" cy="420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物流</a:t>
            </a: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客户端功能产品介绍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9545" y="288290"/>
            <a:ext cx="799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市场生态建设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吃住行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游购娱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32F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教医律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130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295782"/>
            <a:ext cx="12192000" cy="452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39" name="矩形 38"/>
          <p:cNvSpPr/>
          <p:nvPr>
            <p:custDataLst>
              <p:tags r:id="rId2"/>
            </p:custDataLst>
          </p:nvPr>
        </p:nvSpPr>
        <p:spPr>
          <a:xfrm>
            <a:off x="0" y="6405637"/>
            <a:ext cx="12192000" cy="452361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231465"/>
            <a:ext cx="12192000" cy="106437"/>
          </a:xfrm>
          <a:prstGeom prst="rect">
            <a:avLst/>
          </a:prstGeom>
          <a:solidFill>
            <a:srgbClr val="C6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grpSp>
        <p:nvGrpSpPr>
          <p:cNvPr id="22" name="组合 21"/>
          <p:cNvGrpSpPr/>
          <p:nvPr/>
        </p:nvGrpSpPr>
        <p:grpSpPr>
          <a:xfrm>
            <a:off x="8078470" y="2255520"/>
            <a:ext cx="3575050" cy="2152650"/>
            <a:chOff x="12722" y="3552"/>
            <a:chExt cx="5630" cy="3390"/>
          </a:xfrm>
        </p:grpSpPr>
        <p:sp>
          <p:nvSpPr>
            <p:cNvPr id="35" name="矩形 49"/>
            <p:cNvSpPr/>
            <p:nvPr>
              <p:custDataLst>
                <p:tags r:id="rId4"/>
              </p:custDataLst>
            </p:nvPr>
          </p:nvSpPr>
          <p:spPr>
            <a:xfrm>
              <a:off x="12724" y="3988"/>
              <a:ext cx="5629" cy="692"/>
            </a:xfrm>
            <a:prstGeom prst="rect">
              <a:avLst/>
            </a:prstGeom>
          </p:spPr>
          <p:txBody>
            <a:bodyPr anchor="ctr"/>
            <a:lstStyle/>
            <a:p>
              <a:pPr marL="0" marR="0" lvl="0" indent="0" algn="just" defTabSz="1219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      </a:t>
              </a: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客户可预约下单、查看运单、</a:t>
              </a:r>
              <a:r>
                <a:rPr lang="zh-CN" altLang="en-US" b="1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查看货物状态</a:t>
              </a:r>
              <a:r>
                <a:rPr lang="en-US" altLang="zh-CN" b="1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, </a:t>
              </a: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最大程度上增加粘性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, </a:t>
              </a: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客户满意度提升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, </a:t>
              </a: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吸引</a:t>
              </a: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新客户。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  <p:sp>
          <p:nvSpPr>
            <p:cNvPr id="37" name="矩形 51"/>
            <p:cNvSpPr/>
            <p:nvPr>
              <p:custDataLst>
                <p:tags r:id="rId5"/>
              </p:custDataLst>
            </p:nvPr>
          </p:nvSpPr>
          <p:spPr>
            <a:xfrm>
              <a:off x="12722" y="6252"/>
              <a:ext cx="5629" cy="690"/>
            </a:xfrm>
            <a:prstGeom prst="rect">
              <a:avLst/>
            </a:prstGeom>
          </p:spPr>
          <p:txBody>
            <a:bodyPr anchor="ctr"/>
            <a:lstStyle/>
            <a:p>
              <a:pPr marL="0" marR="0" lvl="0" indent="0" algn="just" defTabSz="1219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      </a:t>
              </a: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客户可通过线上线下多渠道自助缴交，并查看自己手机号下的运单、运单详情及物流详情。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2889" y="3552"/>
              <a:ext cx="483" cy="477"/>
            </a:xfrm>
            <a:prstGeom prst="rect">
              <a:avLst/>
            </a:prstGeom>
            <a:noFill/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2889" y="5818"/>
              <a:ext cx="483" cy="477"/>
            </a:xfrm>
            <a:prstGeom prst="rect">
              <a:avLst/>
            </a:prstGeom>
            <a:noFill/>
          </p:spPr>
        </p:pic>
      </p:grpSp>
      <p:pic>
        <p:nvPicPr>
          <p:cNvPr id="7" name="图片 6" descr="客户-首页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91260" y="1567180"/>
            <a:ext cx="2084705" cy="4514850"/>
          </a:xfrm>
          <a:prstGeom prst="rect">
            <a:avLst/>
          </a:prstGeom>
          <a:ln w="41275" cmpd="sng">
            <a:noFill/>
            <a:prstDash val="solid"/>
          </a:ln>
        </p:spPr>
      </p:pic>
      <p:sp>
        <p:nvSpPr>
          <p:cNvPr id="27" name="矩形 26"/>
          <p:cNvSpPr/>
          <p:nvPr/>
        </p:nvSpPr>
        <p:spPr>
          <a:xfrm>
            <a:off x="3143885" y="1544320"/>
            <a:ext cx="215900" cy="168275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cd1c919272cd40c7d7d07b359033ad2417773aa47e0b8-GPVF6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565" y="1497965"/>
            <a:ext cx="2266950" cy="45916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0">
            <a:off x="3554095" y="1497965"/>
            <a:ext cx="2029460" cy="4637405"/>
            <a:chOff x="5675" y="2284"/>
            <a:chExt cx="3248" cy="7422"/>
          </a:xfrm>
        </p:grpSpPr>
        <p:pic>
          <p:nvPicPr>
            <p:cNvPr id="6" name="图片 5" descr="客户-预约下单"/>
            <p:cNvPicPr>
              <a:picLocks noChangeAspect="1"/>
            </p:cNvPicPr>
            <p:nvPr/>
          </p:nvPicPr>
          <p:blipFill>
            <a:blip r:embed="rId12"/>
            <a:srcRect b="10747"/>
            <a:stretch>
              <a:fillRect/>
            </a:stretch>
          </p:blipFill>
          <p:spPr>
            <a:xfrm>
              <a:off x="5675" y="2284"/>
              <a:ext cx="3249" cy="7225"/>
            </a:xfrm>
            <a:prstGeom prst="rect">
              <a:avLst/>
            </a:prstGeom>
            <a:ln w="41275" cmpd="sng">
              <a:noFill/>
              <a:prstDash val="solid"/>
            </a:ln>
          </p:spPr>
        </p:pic>
        <p:pic>
          <p:nvPicPr>
            <p:cNvPr id="14" name="图片 13" descr="客户-预约下单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rcRect t="88511"/>
            <a:stretch>
              <a:fillRect/>
            </a:stretch>
          </p:blipFill>
          <p:spPr>
            <a:xfrm>
              <a:off x="5675" y="8776"/>
              <a:ext cx="3249" cy="930"/>
            </a:xfrm>
            <a:prstGeom prst="rect">
              <a:avLst/>
            </a:prstGeom>
            <a:ln w="41275" cmpd="sng">
              <a:noFill/>
              <a:prstDash val="solid"/>
            </a:ln>
          </p:spPr>
        </p:pic>
      </p:grpSp>
      <p:sp>
        <p:nvSpPr>
          <p:cNvPr id="25" name="圆角矩形 24"/>
          <p:cNvSpPr/>
          <p:nvPr/>
        </p:nvSpPr>
        <p:spPr>
          <a:xfrm>
            <a:off x="5445125" y="1199515"/>
            <a:ext cx="552450" cy="552450"/>
          </a:xfrm>
          <a:prstGeom prst="roundRect">
            <a:avLst>
              <a:gd name="adj" fmla="val 45977"/>
            </a:avLst>
          </a:prstGeom>
          <a:solidFill>
            <a:srgbClr val="F5F5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445510" y="1395095"/>
            <a:ext cx="2082165" cy="168275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cd1c919272cd40c7d7d07b359033ad2417773aa47e0b8-GPVF6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825" y="1497965"/>
            <a:ext cx="2266950" cy="4591050"/>
          </a:xfrm>
          <a:prstGeom prst="rect">
            <a:avLst/>
          </a:prstGeom>
        </p:spPr>
      </p:pic>
      <p:pic>
        <p:nvPicPr>
          <p:cNvPr id="3" name="图片 2" descr="客户-运单管理备份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5650" y="1532890"/>
            <a:ext cx="2087245" cy="4521200"/>
          </a:xfrm>
          <a:prstGeom prst="rect">
            <a:avLst/>
          </a:prstGeom>
          <a:ln w="41275">
            <a:noFill/>
          </a:ln>
        </p:spPr>
      </p:pic>
      <p:sp>
        <p:nvSpPr>
          <p:cNvPr id="30" name="圆角矩形 29"/>
          <p:cNvSpPr/>
          <p:nvPr/>
        </p:nvSpPr>
        <p:spPr>
          <a:xfrm>
            <a:off x="5692775" y="1395095"/>
            <a:ext cx="321310" cy="306705"/>
          </a:xfrm>
          <a:prstGeom prst="roundRect">
            <a:avLst>
              <a:gd name="adj" fmla="val 50000"/>
            </a:avLst>
          </a:prstGeom>
          <a:solidFill>
            <a:srgbClr val="F5F5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7680325" y="1325880"/>
            <a:ext cx="374650" cy="375285"/>
          </a:xfrm>
          <a:prstGeom prst="roundRect">
            <a:avLst>
              <a:gd name="adj" fmla="val 50000"/>
            </a:avLst>
          </a:prstGeom>
          <a:solidFill>
            <a:srgbClr val="F5F5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cd1c919272cd40c7d7d07b359033ad2417773aa47e0b8-GPVF6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5480" y="1497965"/>
            <a:ext cx="2266950" cy="45916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TEMPLATE_CATEGORY" val="diagram"/>
  <p:tag name="KSO_WM_TEMPLATE_INDEX" val="160556"/>
  <p:tag name="KSO_WM_UNIT_TYPE" val="n_i"/>
  <p:tag name="KSO_WM_UNIT_INDEX" val="1_1"/>
  <p:tag name="KSO_WM_UNIT_ID" val="259*n_i*1_1"/>
  <p:tag name="KSO_WM_UNIT_CLEAR" val="1"/>
  <p:tag name="KSO_WM_UNIT_LAYERLEVEL" val="1_1"/>
  <p:tag name="KSO_WM_BEAUTIFY_FLAG" val=""/>
  <p:tag name="KSO_WM_TAG_VERSION" val="1.0"/>
  <p:tag name="KSO_WM_DIAGRAM_GROUP_CODE" val="n1-1"/>
  <p:tag name="KSO_WM_UNIT_FILL_FORE_SCHEMECOLOR_INDEX" val="6"/>
  <p:tag name="KSO_WM_UNIT_FILL_TYPE" val="1"/>
</p:tagLst>
</file>

<file path=ppt/tags/tag23.xml><?xml version="1.0" encoding="utf-8"?>
<p:tagLst xmlns:p="http://schemas.openxmlformats.org/presentationml/2006/main">
  <p:tag name="KSO_WM_TEMPLATE_CATEGORY" val="diagram"/>
  <p:tag name="KSO_WM_TEMPLATE_INDEX" val="160556"/>
  <p:tag name="KSO_WM_UNIT_TYPE" val="n_i"/>
  <p:tag name="KSO_WM_UNIT_INDEX" val="1_2"/>
  <p:tag name="KSO_WM_UNIT_ID" val="259*n_i*1_2"/>
  <p:tag name="KSO_WM_UNIT_CLEAR" val="1"/>
  <p:tag name="KSO_WM_UNIT_LAYERLEVEL" val="1_1"/>
  <p:tag name="KSO_WM_BEAUTIFY_FLAG" val=""/>
  <p:tag name="KSO_WM_TAG_VERSION" val="1.0"/>
  <p:tag name="KSO_WM_DIAGRAM_GROUP_CODE" val="n1-1"/>
  <p:tag name="KSO_WM_UNIT_FILL_FORE_SCHEMECOLOR_INDEX" val="5"/>
  <p:tag name="KSO_WM_UNI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160556"/>
  <p:tag name="KSO_WM_UNIT_TYPE" val="n_i"/>
  <p:tag name="KSO_WM_UNIT_INDEX" val="1_3"/>
  <p:tag name="KSO_WM_UNIT_ID" val="259*n_i*1_3"/>
  <p:tag name="KSO_WM_UNIT_CLEAR" val="1"/>
  <p:tag name="KSO_WM_UNIT_LAYERLEVEL" val="1_1"/>
  <p:tag name="KSO_WM_BEAUTIFY_FLAG" val=""/>
  <p:tag name="KSO_WM_TAG_VERSION" val="1.0"/>
  <p:tag name="KSO_WM_DIAGRAM_GROUP_CODE" val="n1-1"/>
  <p:tag name="KSO_WM_UNIT_FILL_FORE_SCHEMECOLOR_INDEX" val="6"/>
  <p:tag name="KSO_WM_UNI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160556"/>
  <p:tag name="KSO_WM_UNIT_TYPE" val="n_h_f"/>
  <p:tag name="KSO_WM_UNIT_INDEX" val="1_2_1"/>
  <p:tag name="KSO_WM_UNIT_ID" val="259*n_h_f*1_2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"/>
  <p:tag name="KSO_WM_TAG_VERSION" val="1.0"/>
  <p:tag name="KSO_WM_DIAGRAM_GROUP_CODE" val="n1-1"/>
  <p:tag name="KSO_WM_UNIT_PRESET_TEXT" val="SED DO EIUSMOD TEMPOR INCIDIDUNT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160556"/>
  <p:tag name="KSO_WM_UNIT_TYPE" val="n_h_f"/>
  <p:tag name="KSO_WM_UNIT_INDEX" val="1_2_2"/>
  <p:tag name="KSO_WM_UNIT_ID" val="259*n_h_f*1_2_2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"/>
  <p:tag name="KSO_WM_TAG_VERSION" val="1.0"/>
  <p:tag name="KSO_WM_DIAGRAM_GROUP_CODE" val="n1-1"/>
  <p:tag name="KSO_WM_UNIT_PRESET_TEXT" val="SED DO EIUSMOD TEMPOR INCIDIDUNT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160556"/>
  <p:tag name="KSO_WM_UNIT_TYPE" val="n_h_f"/>
  <p:tag name="KSO_WM_UNIT_INDEX" val="1_2_3"/>
  <p:tag name="KSO_WM_UNIT_ID" val="259*n_h_f*1_2_3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"/>
  <p:tag name="KSO_WM_TAG_VERSION" val="1.0"/>
  <p:tag name="KSO_WM_DIAGRAM_GROUP_CODE" val="n1-1"/>
  <p:tag name="KSO_WM_UNIT_PRESET_TEXT" val="SED DO EIUSMOD TEMPOR INCIDIDUNT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160556"/>
  <p:tag name="KSO_WM_UNIT_TYPE" val="n_h_f"/>
  <p:tag name="KSO_WM_UNIT_INDEX" val="1_1_1"/>
  <p:tag name="KSO_WM_UNIT_ID" val="259*n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"/>
  <p:tag name="KSO_WM_TAG_VERSION" val="1.0"/>
  <p:tag name="KSO_WM_DIAGRAM_GROUP_CODE" val="n1-1"/>
  <p:tag name="KSO_WM_UNIT_PRESET_TEXT" val="LOREM IPSUM DOLOR SIT AMET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TEMPLATE_CATEGORY" val="diagram"/>
  <p:tag name="KSO_WM_TEMPLATE_INDEX" val="160556"/>
  <p:tag name="KSO_WM_UNIT_TYPE" val="n_h_f"/>
  <p:tag name="KSO_WM_UNIT_INDEX" val="1_2_1"/>
  <p:tag name="KSO_WM_UNIT_ID" val="259*n_h_f*1_2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"/>
  <p:tag name="KSO_WM_TAG_VERSION" val="1.0"/>
  <p:tag name="KSO_WM_DIAGRAM_GROUP_CODE" val="n1-1"/>
  <p:tag name="KSO_WM_UNIT_PRESET_TEXT" val="SED DO EIUSMOD TEMPOR INCIDIDUNT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160556"/>
  <p:tag name="KSO_WM_UNIT_TYPE" val="n_h_f"/>
  <p:tag name="KSO_WM_UNIT_INDEX" val="1_2_3"/>
  <p:tag name="KSO_WM_UNIT_ID" val="259*n_h_f*1_2_3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"/>
  <p:tag name="KSO_WM_TAG_VERSION" val="1.0"/>
  <p:tag name="KSO_WM_DIAGRAM_GROUP_CODE" val="n1-1"/>
  <p:tag name="KSO_WM_UNIT_PRESET_TEXT" val="SED DO EIUSMOD TEMPOR INCIDIDUNT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第一PPT，www.1ppt.com">
  <a:themeElements>
    <a:clrScheme name="牡丹红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C00000"/>
      </a:accent1>
      <a:accent2>
        <a:srgbClr val="CC3300"/>
      </a:accent2>
      <a:accent3>
        <a:srgbClr val="FFFFFF"/>
      </a:accent3>
      <a:accent4>
        <a:srgbClr val="EFF1F5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BF0101"/>
      </a:accent1>
      <a:accent2>
        <a:srgbClr val="E5402F"/>
      </a:accent2>
      <a:accent3>
        <a:srgbClr val="A5A5A5"/>
      </a:accent3>
      <a:accent4>
        <a:srgbClr val="DBA46B"/>
      </a:accent4>
      <a:accent5>
        <a:srgbClr val="FDEBD8"/>
      </a:accent5>
      <a:accent6>
        <a:srgbClr val="FFF0DB"/>
      </a:accent6>
      <a:hlink>
        <a:srgbClr val="0563C1"/>
      </a:hlink>
      <a:folHlink>
        <a:srgbClr val="954F72"/>
      </a:folHlink>
    </a:clrScheme>
    <a:fontScheme name="自定义 2">
      <a:majorFont>
        <a:latin typeface="OPPOSans H"/>
        <a:ea typeface="OPPOSans H"/>
        <a:cs typeface=""/>
      </a:majorFont>
      <a:minorFont>
        <a:latin typeface="OPPOSans L"/>
        <a:ea typeface="OPPOSans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WPS 文字</Application>
  <PresentationFormat>宽屏</PresentationFormat>
  <Paragraphs>164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 Light</vt:lpstr>
      <vt:lpstr>Helvetica Neue</vt:lpstr>
      <vt:lpstr>汉仪书宋二KW</vt:lpstr>
      <vt:lpstr>汉仪旗黑</vt:lpstr>
      <vt:lpstr>Lato</vt:lpstr>
      <vt:lpstr>Segoe UI Light</vt:lpstr>
      <vt:lpstr>苹方-简</vt:lpstr>
      <vt:lpstr>Arial</vt:lpstr>
      <vt:lpstr>微软雅黑 Light</vt:lpstr>
      <vt:lpstr>汉仪中黑KW</vt:lpstr>
      <vt:lpstr>Arial</vt:lpstr>
      <vt:lpstr>OPlusSans 3.0 Medium</vt:lpstr>
      <vt:lpstr>微软雅黑</vt:lpstr>
      <vt:lpstr>等线</vt:lpstr>
      <vt:lpstr>OPPOSans H</vt:lpstr>
      <vt:lpstr>宋体</vt:lpstr>
      <vt:lpstr>Arial Unicode MS</vt:lpstr>
      <vt:lpstr>OPPOSans L</vt:lpstr>
      <vt:lpstr>Calibri</vt:lpstr>
      <vt:lpstr>汉仪中等线KW</vt:lpstr>
      <vt:lpstr>Thonburi</vt:lpstr>
      <vt:lpstr>2_第一PPT，www.1ppt.com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001518919</dc:creator>
  <cp:lastModifiedBy>zhanghan</cp:lastModifiedBy>
  <cp:revision>210</cp:revision>
  <dcterms:created xsi:type="dcterms:W3CDTF">2025-03-11T06:17:42Z</dcterms:created>
  <dcterms:modified xsi:type="dcterms:W3CDTF">2025-03-11T06:17:42Z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2052-6.8.2.8850</vt:lpwstr>
  </property>
  <property fmtid="{D5CDD505-2E9C-101B-9397-08002B2CF9AE}" pid="3" name="ICV">
    <vt:lpwstr>77936EC2FDB10A15A198A966B3F9FC9E</vt:lpwstr>
  </property>
</Properties>
</file>